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CCB"/>
    <a:srgbClr val="FAC3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1" d="100"/>
          <a:sy n="71" d="100"/>
        </p:scale>
        <p:origin x="1109"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91CF9C-DD9A-4F43-BD55-9AF867ADDF4E}" type="doc">
      <dgm:prSet loTypeId="urn:microsoft.com/office/officeart/2005/8/layout/vList5" loCatId="list" qsTypeId="urn:microsoft.com/office/officeart/2005/8/quickstyle/3d2" qsCatId="3D" csTypeId="urn:microsoft.com/office/officeart/2005/8/colors/colorful5" csCatId="colorful"/>
      <dgm:spPr/>
      <dgm:t>
        <a:bodyPr/>
        <a:lstStyle/>
        <a:p>
          <a:endParaRPr lang="en-IN"/>
        </a:p>
      </dgm:t>
    </dgm:pt>
    <dgm:pt modelId="{E0574A3C-C9F5-42F0-AB62-36CC492B0941}">
      <dgm:prSet/>
      <dgm:spPr/>
      <dgm:t>
        <a:bodyPr/>
        <a:lstStyle/>
        <a:p>
          <a:r>
            <a:rPr lang="en-IN" dirty="0">
              <a:latin typeface="Times New Roman" panose="02020603050405020304" pitchFamily="18" charset="0"/>
              <a:cs typeface="Times New Roman" panose="02020603050405020304" pitchFamily="18" charset="0"/>
            </a:rPr>
            <a:t>Introduction</a:t>
          </a:r>
          <a:r>
            <a:rPr lang="en-IN" dirty="0"/>
            <a:t> to VLSI</a:t>
          </a:r>
        </a:p>
      </dgm:t>
    </dgm:pt>
    <dgm:pt modelId="{D29608BF-9F21-42AE-A24C-7DFCF1512979}" type="parTrans" cxnId="{217D8D6A-85F4-498D-9EAE-BD8F7BDE3AD9}">
      <dgm:prSet/>
      <dgm:spPr/>
      <dgm:t>
        <a:bodyPr/>
        <a:lstStyle/>
        <a:p>
          <a:endParaRPr lang="en-IN"/>
        </a:p>
      </dgm:t>
    </dgm:pt>
    <dgm:pt modelId="{C04203B4-4EFD-4B3C-A797-DEE00EB89C62}" type="sibTrans" cxnId="{217D8D6A-85F4-498D-9EAE-BD8F7BDE3AD9}">
      <dgm:prSet/>
      <dgm:spPr/>
      <dgm:t>
        <a:bodyPr/>
        <a:lstStyle/>
        <a:p>
          <a:endParaRPr lang="en-IN"/>
        </a:p>
      </dgm:t>
    </dgm:pt>
    <dgm:pt modelId="{62084CD4-3F57-4283-B686-FDC3735ED169}">
      <dgm:prSet/>
      <dgm:spPr/>
      <dgm:t>
        <a:bodyPr/>
        <a:lstStyle/>
        <a:p>
          <a:r>
            <a:rPr lang="en-IN" dirty="0">
              <a:latin typeface="Times New Roman" panose="02020603050405020304" pitchFamily="18" charset="0"/>
              <a:cs typeface="Times New Roman" panose="02020603050405020304" pitchFamily="18" charset="0"/>
            </a:rPr>
            <a:t>Moore’s</a:t>
          </a:r>
          <a:r>
            <a:rPr lang="en-IN" dirty="0"/>
            <a:t> Law</a:t>
          </a:r>
        </a:p>
      </dgm:t>
    </dgm:pt>
    <dgm:pt modelId="{8AC72F62-D47F-4C13-AA12-5184B9CA5BA6}" type="parTrans" cxnId="{61AFE0E5-E137-4031-B5B1-81A2F12A7E53}">
      <dgm:prSet/>
      <dgm:spPr/>
      <dgm:t>
        <a:bodyPr/>
        <a:lstStyle/>
        <a:p>
          <a:endParaRPr lang="en-IN"/>
        </a:p>
      </dgm:t>
    </dgm:pt>
    <dgm:pt modelId="{3C5265E6-4024-466A-BD27-0B18A33AEEF4}" type="sibTrans" cxnId="{61AFE0E5-E137-4031-B5B1-81A2F12A7E53}">
      <dgm:prSet/>
      <dgm:spPr/>
      <dgm:t>
        <a:bodyPr/>
        <a:lstStyle/>
        <a:p>
          <a:endParaRPr lang="en-IN"/>
        </a:p>
      </dgm:t>
    </dgm:pt>
    <dgm:pt modelId="{74B528D5-A1AA-4501-86AC-D908E88ABA92}">
      <dgm:prSet/>
      <dgm:spPr/>
      <dgm:t>
        <a:bodyPr/>
        <a:lstStyle/>
        <a:p>
          <a:r>
            <a:rPr lang="en-IN" dirty="0">
              <a:latin typeface="Times New Roman" panose="02020603050405020304" pitchFamily="18" charset="0"/>
              <a:cs typeface="Times New Roman" panose="02020603050405020304" pitchFamily="18" charset="0"/>
            </a:rPr>
            <a:t>VLSI</a:t>
          </a:r>
          <a:r>
            <a:rPr lang="en-IN" dirty="0"/>
            <a:t> Design Flow</a:t>
          </a:r>
        </a:p>
      </dgm:t>
    </dgm:pt>
    <dgm:pt modelId="{C49B1A1C-724F-48EE-A014-B27AE1150B61}" type="parTrans" cxnId="{971C35AE-25A2-4E44-B330-3200A61D67C8}">
      <dgm:prSet/>
      <dgm:spPr/>
      <dgm:t>
        <a:bodyPr/>
        <a:lstStyle/>
        <a:p>
          <a:endParaRPr lang="en-IN"/>
        </a:p>
      </dgm:t>
    </dgm:pt>
    <dgm:pt modelId="{BAF117CD-8606-4BEE-9EF5-F36B02704E70}" type="sibTrans" cxnId="{971C35AE-25A2-4E44-B330-3200A61D67C8}">
      <dgm:prSet/>
      <dgm:spPr/>
      <dgm:t>
        <a:bodyPr/>
        <a:lstStyle/>
        <a:p>
          <a:endParaRPr lang="en-IN"/>
        </a:p>
      </dgm:t>
    </dgm:pt>
    <dgm:pt modelId="{41A43390-4812-4093-B3B3-B619F6ED3D6F}">
      <dgm:prSet/>
      <dgm:spPr/>
      <dgm:t>
        <a:bodyPr/>
        <a:lstStyle/>
        <a:p>
          <a:r>
            <a:rPr lang="en-IN" dirty="0">
              <a:latin typeface="Times New Roman" panose="02020603050405020304" pitchFamily="18" charset="0"/>
              <a:cs typeface="Times New Roman" panose="02020603050405020304" pitchFamily="18" charset="0"/>
            </a:rPr>
            <a:t>VLSI</a:t>
          </a:r>
          <a:r>
            <a:rPr lang="en-IN" dirty="0"/>
            <a:t> Physical Design </a:t>
          </a:r>
        </a:p>
      </dgm:t>
    </dgm:pt>
    <dgm:pt modelId="{D6C81715-A8E8-4882-9AAB-D5B8F356BC80}" type="parTrans" cxnId="{DD9B4EDC-8191-46FE-A1B5-E55DBB24EEE0}">
      <dgm:prSet/>
      <dgm:spPr/>
      <dgm:t>
        <a:bodyPr/>
        <a:lstStyle/>
        <a:p>
          <a:endParaRPr lang="en-IN"/>
        </a:p>
      </dgm:t>
    </dgm:pt>
    <dgm:pt modelId="{67EB2B12-A2C7-4086-8DC3-CDC70BB5FD78}" type="sibTrans" cxnId="{DD9B4EDC-8191-46FE-A1B5-E55DBB24EEE0}">
      <dgm:prSet/>
      <dgm:spPr/>
      <dgm:t>
        <a:bodyPr/>
        <a:lstStyle/>
        <a:p>
          <a:endParaRPr lang="en-IN"/>
        </a:p>
      </dgm:t>
    </dgm:pt>
    <dgm:pt modelId="{014F3A50-2127-4BE1-84CB-3C59D2F01ECB}">
      <dgm:prSet/>
      <dgm:spPr/>
      <dgm:t>
        <a:bodyPr/>
        <a:lstStyle/>
        <a:p>
          <a:r>
            <a:rPr lang="en-IN" dirty="0">
              <a:latin typeface="Times New Roman" panose="02020603050405020304" pitchFamily="18" charset="0"/>
              <a:cs typeface="Times New Roman" panose="02020603050405020304" pitchFamily="18" charset="0"/>
            </a:rPr>
            <a:t>Routing</a:t>
          </a:r>
          <a:r>
            <a:rPr lang="en-IN" dirty="0"/>
            <a:t> Problem</a:t>
          </a:r>
        </a:p>
      </dgm:t>
    </dgm:pt>
    <dgm:pt modelId="{05E20D67-690E-46F0-AC5E-87FDECF23CBC}" type="parTrans" cxnId="{10B7DA0E-CF45-43F0-91E6-9B32CE6120E8}">
      <dgm:prSet/>
      <dgm:spPr/>
      <dgm:t>
        <a:bodyPr/>
        <a:lstStyle/>
        <a:p>
          <a:endParaRPr lang="en-IN"/>
        </a:p>
      </dgm:t>
    </dgm:pt>
    <dgm:pt modelId="{2749A84D-9836-4AD2-B84F-5BDD5FBD5260}" type="sibTrans" cxnId="{10B7DA0E-CF45-43F0-91E6-9B32CE6120E8}">
      <dgm:prSet/>
      <dgm:spPr/>
      <dgm:t>
        <a:bodyPr/>
        <a:lstStyle/>
        <a:p>
          <a:endParaRPr lang="en-IN"/>
        </a:p>
      </dgm:t>
    </dgm:pt>
    <dgm:pt modelId="{459017B0-5E09-4CF2-87DF-F15294ED4022}">
      <dgm:prSet/>
      <dgm:spPr/>
      <dgm:t>
        <a:bodyPr/>
        <a:lstStyle/>
        <a:p>
          <a:r>
            <a:rPr lang="en-IN" dirty="0"/>
            <a:t>Maze Algorithm</a:t>
          </a:r>
        </a:p>
      </dgm:t>
    </dgm:pt>
    <dgm:pt modelId="{445DD830-7F93-4072-BB7E-93F189755C4D}" type="parTrans" cxnId="{021EC104-FE62-4EBC-9549-447AD2621F75}">
      <dgm:prSet/>
      <dgm:spPr/>
      <dgm:t>
        <a:bodyPr/>
        <a:lstStyle/>
        <a:p>
          <a:endParaRPr lang="en-IN"/>
        </a:p>
      </dgm:t>
    </dgm:pt>
    <dgm:pt modelId="{D1B24BB8-1FE8-4140-BEC7-B67754216E0A}" type="sibTrans" cxnId="{021EC104-FE62-4EBC-9549-447AD2621F75}">
      <dgm:prSet/>
      <dgm:spPr/>
      <dgm:t>
        <a:bodyPr/>
        <a:lstStyle/>
        <a:p>
          <a:endParaRPr lang="en-IN"/>
        </a:p>
      </dgm:t>
    </dgm:pt>
    <dgm:pt modelId="{99659278-4FFE-492B-BC16-10F1089B6517}">
      <dgm:prSet/>
      <dgm:spPr/>
      <dgm:t>
        <a:bodyPr/>
        <a:lstStyle/>
        <a:p>
          <a:r>
            <a:rPr lang="en-IN" dirty="0">
              <a:latin typeface="Times New Roman" panose="02020603050405020304" pitchFamily="18" charset="0"/>
              <a:cs typeface="Times New Roman" panose="02020603050405020304" pitchFamily="18" charset="0"/>
            </a:rPr>
            <a:t>Power</a:t>
          </a:r>
          <a:r>
            <a:rPr lang="en-IN" dirty="0"/>
            <a:t> Consumption</a:t>
          </a:r>
        </a:p>
      </dgm:t>
    </dgm:pt>
    <dgm:pt modelId="{D692CA1E-2A32-420E-94C6-97ABF66C0A83}" type="parTrans" cxnId="{A897D8AF-3E94-4B9D-9AEF-6897ECBB00DE}">
      <dgm:prSet/>
      <dgm:spPr/>
      <dgm:t>
        <a:bodyPr/>
        <a:lstStyle/>
        <a:p>
          <a:endParaRPr lang="en-IN"/>
        </a:p>
      </dgm:t>
    </dgm:pt>
    <dgm:pt modelId="{9A166847-7CF7-40A8-9920-97034095B9D2}" type="sibTrans" cxnId="{A897D8AF-3E94-4B9D-9AEF-6897ECBB00DE}">
      <dgm:prSet/>
      <dgm:spPr/>
      <dgm:t>
        <a:bodyPr/>
        <a:lstStyle/>
        <a:p>
          <a:endParaRPr lang="en-IN"/>
        </a:p>
      </dgm:t>
    </dgm:pt>
    <dgm:pt modelId="{CB27C4DB-A074-4D89-98DF-878519E40ABA}">
      <dgm:prSet/>
      <dgm:spPr/>
      <dgm:t>
        <a:bodyPr/>
        <a:lstStyle/>
        <a:p>
          <a:r>
            <a:rPr lang="en-IN" dirty="0">
              <a:latin typeface="Times New Roman" panose="02020603050405020304" pitchFamily="18" charset="0"/>
              <a:cs typeface="Times New Roman" panose="02020603050405020304" pitchFamily="18" charset="0"/>
            </a:rPr>
            <a:t>Dynamic</a:t>
          </a:r>
          <a:r>
            <a:rPr lang="en-IN" dirty="0"/>
            <a:t> Power Optimization</a:t>
          </a:r>
        </a:p>
      </dgm:t>
    </dgm:pt>
    <dgm:pt modelId="{263324FE-31EC-457D-BE86-9FA20D7CF814}" type="parTrans" cxnId="{242D9242-633B-4E07-B810-4DD96FAF6256}">
      <dgm:prSet/>
      <dgm:spPr/>
      <dgm:t>
        <a:bodyPr/>
        <a:lstStyle/>
        <a:p>
          <a:endParaRPr lang="en-IN"/>
        </a:p>
      </dgm:t>
    </dgm:pt>
    <dgm:pt modelId="{68EE200A-B3DB-475E-A1F7-0D581EA9D474}" type="sibTrans" cxnId="{242D9242-633B-4E07-B810-4DD96FAF6256}">
      <dgm:prSet/>
      <dgm:spPr/>
      <dgm:t>
        <a:bodyPr/>
        <a:lstStyle/>
        <a:p>
          <a:endParaRPr lang="en-IN"/>
        </a:p>
      </dgm:t>
    </dgm:pt>
    <dgm:pt modelId="{F86EEB9C-303A-4B6C-AD5C-DED3853A19AD}">
      <dgm:prSet/>
      <dgm:spPr/>
      <dgm:t>
        <a:bodyPr/>
        <a:lstStyle/>
        <a:p>
          <a:r>
            <a:rPr lang="en-IN" dirty="0"/>
            <a:t>Static </a:t>
          </a:r>
          <a:r>
            <a:rPr lang="en-IN" dirty="0">
              <a:latin typeface="Times New Roman" panose="02020603050405020304" pitchFamily="18" charset="0"/>
              <a:cs typeface="Times New Roman" panose="02020603050405020304" pitchFamily="18" charset="0"/>
            </a:rPr>
            <a:t>Power</a:t>
          </a:r>
          <a:r>
            <a:rPr lang="en-IN" dirty="0"/>
            <a:t> Optimization</a:t>
          </a:r>
        </a:p>
      </dgm:t>
    </dgm:pt>
    <dgm:pt modelId="{1C0B8660-1F2B-4E87-AB42-8F1BD03CBEC6}" type="parTrans" cxnId="{A462C858-6BDA-45B1-B3B9-C34EEE3D6E88}">
      <dgm:prSet/>
      <dgm:spPr/>
      <dgm:t>
        <a:bodyPr/>
        <a:lstStyle/>
        <a:p>
          <a:endParaRPr lang="en-IN"/>
        </a:p>
      </dgm:t>
    </dgm:pt>
    <dgm:pt modelId="{45E7396C-6E3A-44B0-94F0-58DED110273B}" type="sibTrans" cxnId="{A462C858-6BDA-45B1-B3B9-C34EEE3D6E88}">
      <dgm:prSet/>
      <dgm:spPr/>
      <dgm:t>
        <a:bodyPr/>
        <a:lstStyle/>
        <a:p>
          <a:endParaRPr lang="en-IN"/>
        </a:p>
      </dgm:t>
    </dgm:pt>
    <dgm:pt modelId="{6435F28E-3344-41EF-BD70-FCFEAC3F91A5}">
      <dgm:prSet/>
      <dgm:spPr/>
      <dgm:t>
        <a:bodyPr/>
        <a:lstStyle/>
        <a:p>
          <a:r>
            <a:rPr lang="en-IN">
              <a:latin typeface="Times New Roman" panose="02020603050405020304" pitchFamily="18" charset="0"/>
              <a:cs typeface="Times New Roman" panose="02020603050405020304" pitchFamily="18" charset="0"/>
            </a:rPr>
            <a:t>Conclusion</a:t>
          </a:r>
        </a:p>
      </dgm:t>
    </dgm:pt>
    <dgm:pt modelId="{C774568E-4CB0-4533-8BA6-3D9B4C2ECFA9}" type="parTrans" cxnId="{8E9B8DCA-C200-43EA-ABCF-FF4BAF0BB6DA}">
      <dgm:prSet/>
      <dgm:spPr/>
      <dgm:t>
        <a:bodyPr/>
        <a:lstStyle/>
        <a:p>
          <a:endParaRPr lang="en-IN"/>
        </a:p>
      </dgm:t>
    </dgm:pt>
    <dgm:pt modelId="{58A68214-D012-4913-8436-1092AEADCAC5}" type="sibTrans" cxnId="{8E9B8DCA-C200-43EA-ABCF-FF4BAF0BB6DA}">
      <dgm:prSet/>
      <dgm:spPr/>
      <dgm:t>
        <a:bodyPr/>
        <a:lstStyle/>
        <a:p>
          <a:endParaRPr lang="en-IN"/>
        </a:p>
      </dgm:t>
    </dgm:pt>
    <dgm:pt modelId="{3DAD68A5-20C1-4F17-8CBD-614DDA4A54D2}">
      <dgm:prSet/>
      <dgm:spPr/>
      <dgm:t>
        <a:bodyPr/>
        <a:lstStyle/>
        <a:p>
          <a:r>
            <a:rPr lang="en-IN">
              <a:latin typeface="Times New Roman" panose="02020603050405020304" pitchFamily="18" charset="0"/>
              <a:cs typeface="Times New Roman" panose="02020603050405020304" pitchFamily="18" charset="0"/>
            </a:rPr>
            <a:t>Refrences</a:t>
          </a:r>
        </a:p>
      </dgm:t>
    </dgm:pt>
    <dgm:pt modelId="{D1BD10E0-6824-450A-8157-79C03EF02ACD}" type="parTrans" cxnId="{F78C196E-2673-4A4E-9198-455A3F455FDC}">
      <dgm:prSet/>
      <dgm:spPr/>
      <dgm:t>
        <a:bodyPr/>
        <a:lstStyle/>
        <a:p>
          <a:endParaRPr lang="en-IN"/>
        </a:p>
      </dgm:t>
    </dgm:pt>
    <dgm:pt modelId="{31670FE7-1365-4B9B-A04B-FE03472749D7}" type="sibTrans" cxnId="{F78C196E-2673-4A4E-9198-455A3F455FDC}">
      <dgm:prSet/>
      <dgm:spPr/>
      <dgm:t>
        <a:bodyPr/>
        <a:lstStyle/>
        <a:p>
          <a:endParaRPr lang="en-IN"/>
        </a:p>
      </dgm:t>
    </dgm:pt>
    <dgm:pt modelId="{7839F0CA-E382-43DF-941D-0CF9306356C0}" type="pres">
      <dgm:prSet presAssocID="{6891CF9C-DD9A-4F43-BD55-9AF867ADDF4E}" presName="Name0" presStyleCnt="0">
        <dgm:presLayoutVars>
          <dgm:dir/>
          <dgm:animLvl val="lvl"/>
          <dgm:resizeHandles val="exact"/>
        </dgm:presLayoutVars>
      </dgm:prSet>
      <dgm:spPr/>
    </dgm:pt>
    <dgm:pt modelId="{6CAD0CB6-0107-4620-A32B-DB7042CB4BB2}" type="pres">
      <dgm:prSet presAssocID="{E0574A3C-C9F5-42F0-AB62-36CC492B0941}" presName="linNode" presStyleCnt="0"/>
      <dgm:spPr/>
    </dgm:pt>
    <dgm:pt modelId="{F4DE643E-4AB0-4DB3-9AE9-3F615DF09014}" type="pres">
      <dgm:prSet presAssocID="{E0574A3C-C9F5-42F0-AB62-36CC492B0941}" presName="parentText" presStyleLbl="node1" presStyleIdx="0" presStyleCnt="11">
        <dgm:presLayoutVars>
          <dgm:chMax val="1"/>
          <dgm:bulletEnabled val="1"/>
        </dgm:presLayoutVars>
      </dgm:prSet>
      <dgm:spPr/>
    </dgm:pt>
    <dgm:pt modelId="{DF384D3D-7DBB-4F5F-B55C-347BBD6AEF6B}" type="pres">
      <dgm:prSet presAssocID="{C04203B4-4EFD-4B3C-A797-DEE00EB89C62}" presName="sp" presStyleCnt="0"/>
      <dgm:spPr/>
    </dgm:pt>
    <dgm:pt modelId="{52FFE339-3E6D-4EDE-B235-50305DCD4D43}" type="pres">
      <dgm:prSet presAssocID="{62084CD4-3F57-4283-B686-FDC3735ED169}" presName="linNode" presStyleCnt="0"/>
      <dgm:spPr/>
    </dgm:pt>
    <dgm:pt modelId="{3A2C45C4-BD61-427D-A126-6D90FC729636}" type="pres">
      <dgm:prSet presAssocID="{62084CD4-3F57-4283-B686-FDC3735ED169}" presName="parentText" presStyleLbl="node1" presStyleIdx="1" presStyleCnt="11">
        <dgm:presLayoutVars>
          <dgm:chMax val="1"/>
          <dgm:bulletEnabled val="1"/>
        </dgm:presLayoutVars>
      </dgm:prSet>
      <dgm:spPr/>
    </dgm:pt>
    <dgm:pt modelId="{67804990-1755-42BA-BD9B-ECC344B8D1A2}" type="pres">
      <dgm:prSet presAssocID="{3C5265E6-4024-466A-BD27-0B18A33AEEF4}" presName="sp" presStyleCnt="0"/>
      <dgm:spPr/>
    </dgm:pt>
    <dgm:pt modelId="{3DB174B8-2226-44CE-9DC0-9CF16079031D}" type="pres">
      <dgm:prSet presAssocID="{74B528D5-A1AA-4501-86AC-D908E88ABA92}" presName="linNode" presStyleCnt="0"/>
      <dgm:spPr/>
    </dgm:pt>
    <dgm:pt modelId="{2BA9A564-A7DC-41A6-BF9A-AB172FCC7087}" type="pres">
      <dgm:prSet presAssocID="{74B528D5-A1AA-4501-86AC-D908E88ABA92}" presName="parentText" presStyleLbl="node1" presStyleIdx="2" presStyleCnt="11">
        <dgm:presLayoutVars>
          <dgm:chMax val="1"/>
          <dgm:bulletEnabled val="1"/>
        </dgm:presLayoutVars>
      </dgm:prSet>
      <dgm:spPr/>
    </dgm:pt>
    <dgm:pt modelId="{96639A04-4BEB-4A77-B3A9-E9615BA7E4DC}" type="pres">
      <dgm:prSet presAssocID="{BAF117CD-8606-4BEE-9EF5-F36B02704E70}" presName="sp" presStyleCnt="0"/>
      <dgm:spPr/>
    </dgm:pt>
    <dgm:pt modelId="{4D68F244-9AE8-4600-9A7D-B4683B0F2324}" type="pres">
      <dgm:prSet presAssocID="{41A43390-4812-4093-B3B3-B619F6ED3D6F}" presName="linNode" presStyleCnt="0"/>
      <dgm:spPr/>
    </dgm:pt>
    <dgm:pt modelId="{37651D55-5A20-45CF-8DFA-CA6A7EF6D049}" type="pres">
      <dgm:prSet presAssocID="{41A43390-4812-4093-B3B3-B619F6ED3D6F}" presName="parentText" presStyleLbl="node1" presStyleIdx="3" presStyleCnt="11">
        <dgm:presLayoutVars>
          <dgm:chMax val="1"/>
          <dgm:bulletEnabled val="1"/>
        </dgm:presLayoutVars>
      </dgm:prSet>
      <dgm:spPr/>
    </dgm:pt>
    <dgm:pt modelId="{125CB6CF-58FF-47EF-A41A-4B2019DD863C}" type="pres">
      <dgm:prSet presAssocID="{67EB2B12-A2C7-4086-8DC3-CDC70BB5FD78}" presName="sp" presStyleCnt="0"/>
      <dgm:spPr/>
    </dgm:pt>
    <dgm:pt modelId="{DDB1E2BE-F9B5-4E8D-B843-649E52D80E55}" type="pres">
      <dgm:prSet presAssocID="{014F3A50-2127-4BE1-84CB-3C59D2F01ECB}" presName="linNode" presStyleCnt="0"/>
      <dgm:spPr/>
    </dgm:pt>
    <dgm:pt modelId="{D65CC54A-1136-48DE-AB38-87A824DC3CF0}" type="pres">
      <dgm:prSet presAssocID="{014F3A50-2127-4BE1-84CB-3C59D2F01ECB}" presName="parentText" presStyleLbl="node1" presStyleIdx="4" presStyleCnt="11">
        <dgm:presLayoutVars>
          <dgm:chMax val="1"/>
          <dgm:bulletEnabled val="1"/>
        </dgm:presLayoutVars>
      </dgm:prSet>
      <dgm:spPr/>
    </dgm:pt>
    <dgm:pt modelId="{A8543E6F-5EED-420E-AEFB-63969089942D}" type="pres">
      <dgm:prSet presAssocID="{2749A84D-9836-4AD2-B84F-5BDD5FBD5260}" presName="sp" presStyleCnt="0"/>
      <dgm:spPr/>
    </dgm:pt>
    <dgm:pt modelId="{0985FB6A-2672-441B-B1C1-129ADDB5742F}" type="pres">
      <dgm:prSet presAssocID="{459017B0-5E09-4CF2-87DF-F15294ED4022}" presName="linNode" presStyleCnt="0"/>
      <dgm:spPr/>
    </dgm:pt>
    <dgm:pt modelId="{A29FA651-6F7D-4F3B-A4AF-959A1DAB7D56}" type="pres">
      <dgm:prSet presAssocID="{459017B0-5E09-4CF2-87DF-F15294ED4022}" presName="parentText" presStyleLbl="node1" presStyleIdx="5" presStyleCnt="11">
        <dgm:presLayoutVars>
          <dgm:chMax val="1"/>
          <dgm:bulletEnabled val="1"/>
        </dgm:presLayoutVars>
      </dgm:prSet>
      <dgm:spPr/>
    </dgm:pt>
    <dgm:pt modelId="{D21D4A1D-F979-4FD0-9DEB-9EEC49FAEBE0}" type="pres">
      <dgm:prSet presAssocID="{D1B24BB8-1FE8-4140-BEC7-B67754216E0A}" presName="sp" presStyleCnt="0"/>
      <dgm:spPr/>
    </dgm:pt>
    <dgm:pt modelId="{8A4FC942-1F0C-4DF3-9DF9-A603D03F77B5}" type="pres">
      <dgm:prSet presAssocID="{99659278-4FFE-492B-BC16-10F1089B6517}" presName="linNode" presStyleCnt="0"/>
      <dgm:spPr/>
    </dgm:pt>
    <dgm:pt modelId="{61F088AD-92DC-4FC7-B6DD-0E651D65E50C}" type="pres">
      <dgm:prSet presAssocID="{99659278-4FFE-492B-BC16-10F1089B6517}" presName="parentText" presStyleLbl="node1" presStyleIdx="6" presStyleCnt="11">
        <dgm:presLayoutVars>
          <dgm:chMax val="1"/>
          <dgm:bulletEnabled val="1"/>
        </dgm:presLayoutVars>
      </dgm:prSet>
      <dgm:spPr/>
    </dgm:pt>
    <dgm:pt modelId="{9BA38FE8-E6C0-44E8-B998-7578FE948B0B}" type="pres">
      <dgm:prSet presAssocID="{9A166847-7CF7-40A8-9920-97034095B9D2}" presName="sp" presStyleCnt="0"/>
      <dgm:spPr/>
    </dgm:pt>
    <dgm:pt modelId="{C3E6B037-F8A0-4C82-9778-3D8B84DF3B74}" type="pres">
      <dgm:prSet presAssocID="{CB27C4DB-A074-4D89-98DF-878519E40ABA}" presName="linNode" presStyleCnt="0"/>
      <dgm:spPr/>
    </dgm:pt>
    <dgm:pt modelId="{9E0A9AB3-2401-48E2-B767-C9BC699027A3}" type="pres">
      <dgm:prSet presAssocID="{CB27C4DB-A074-4D89-98DF-878519E40ABA}" presName="parentText" presStyleLbl="node1" presStyleIdx="7" presStyleCnt="11">
        <dgm:presLayoutVars>
          <dgm:chMax val="1"/>
          <dgm:bulletEnabled val="1"/>
        </dgm:presLayoutVars>
      </dgm:prSet>
      <dgm:spPr/>
    </dgm:pt>
    <dgm:pt modelId="{3FC28119-8F12-4B47-B24F-687D890A3C1C}" type="pres">
      <dgm:prSet presAssocID="{68EE200A-B3DB-475E-A1F7-0D581EA9D474}" presName="sp" presStyleCnt="0"/>
      <dgm:spPr/>
    </dgm:pt>
    <dgm:pt modelId="{944B4778-F995-4E30-B303-7C2509D61B0E}" type="pres">
      <dgm:prSet presAssocID="{F86EEB9C-303A-4B6C-AD5C-DED3853A19AD}" presName="linNode" presStyleCnt="0"/>
      <dgm:spPr/>
    </dgm:pt>
    <dgm:pt modelId="{4A90E5C3-E2E9-4975-AE44-4CDAAFCC395E}" type="pres">
      <dgm:prSet presAssocID="{F86EEB9C-303A-4B6C-AD5C-DED3853A19AD}" presName="parentText" presStyleLbl="node1" presStyleIdx="8" presStyleCnt="11">
        <dgm:presLayoutVars>
          <dgm:chMax val="1"/>
          <dgm:bulletEnabled val="1"/>
        </dgm:presLayoutVars>
      </dgm:prSet>
      <dgm:spPr/>
    </dgm:pt>
    <dgm:pt modelId="{91C9CAF1-CF02-409C-8699-F1CA1AC96720}" type="pres">
      <dgm:prSet presAssocID="{45E7396C-6E3A-44B0-94F0-58DED110273B}" presName="sp" presStyleCnt="0"/>
      <dgm:spPr/>
    </dgm:pt>
    <dgm:pt modelId="{34090137-F960-43CF-8153-C379FC5A87E3}" type="pres">
      <dgm:prSet presAssocID="{6435F28E-3344-41EF-BD70-FCFEAC3F91A5}" presName="linNode" presStyleCnt="0"/>
      <dgm:spPr/>
    </dgm:pt>
    <dgm:pt modelId="{46AC0B79-5371-46E2-B034-EE7FEFD94365}" type="pres">
      <dgm:prSet presAssocID="{6435F28E-3344-41EF-BD70-FCFEAC3F91A5}" presName="parentText" presStyleLbl="node1" presStyleIdx="9" presStyleCnt="11">
        <dgm:presLayoutVars>
          <dgm:chMax val="1"/>
          <dgm:bulletEnabled val="1"/>
        </dgm:presLayoutVars>
      </dgm:prSet>
      <dgm:spPr/>
    </dgm:pt>
    <dgm:pt modelId="{387059B5-7729-4A26-8A67-C4CF4746CD3F}" type="pres">
      <dgm:prSet presAssocID="{58A68214-D012-4913-8436-1092AEADCAC5}" presName="sp" presStyleCnt="0"/>
      <dgm:spPr/>
    </dgm:pt>
    <dgm:pt modelId="{333BFD71-7AED-4237-A567-4A3D5DB7E208}" type="pres">
      <dgm:prSet presAssocID="{3DAD68A5-20C1-4F17-8CBD-614DDA4A54D2}" presName="linNode" presStyleCnt="0"/>
      <dgm:spPr/>
    </dgm:pt>
    <dgm:pt modelId="{6B8BDBE0-73CC-47D0-8CA7-E69CEB4C86A8}" type="pres">
      <dgm:prSet presAssocID="{3DAD68A5-20C1-4F17-8CBD-614DDA4A54D2}" presName="parentText" presStyleLbl="node1" presStyleIdx="10" presStyleCnt="11">
        <dgm:presLayoutVars>
          <dgm:chMax val="1"/>
          <dgm:bulletEnabled val="1"/>
        </dgm:presLayoutVars>
      </dgm:prSet>
      <dgm:spPr/>
    </dgm:pt>
  </dgm:ptLst>
  <dgm:cxnLst>
    <dgm:cxn modelId="{021EC104-FE62-4EBC-9549-447AD2621F75}" srcId="{6891CF9C-DD9A-4F43-BD55-9AF867ADDF4E}" destId="{459017B0-5E09-4CF2-87DF-F15294ED4022}" srcOrd="5" destOrd="0" parTransId="{445DD830-7F93-4072-BB7E-93F189755C4D}" sibTransId="{D1B24BB8-1FE8-4140-BEC7-B67754216E0A}"/>
    <dgm:cxn modelId="{10B7DA0E-CF45-43F0-91E6-9B32CE6120E8}" srcId="{6891CF9C-DD9A-4F43-BD55-9AF867ADDF4E}" destId="{014F3A50-2127-4BE1-84CB-3C59D2F01ECB}" srcOrd="4" destOrd="0" parTransId="{05E20D67-690E-46F0-AC5E-87FDECF23CBC}" sibTransId="{2749A84D-9836-4AD2-B84F-5BDD5FBD5260}"/>
    <dgm:cxn modelId="{20CAF90F-7B0F-457F-89D5-A2134C7512AA}" type="presOf" srcId="{CB27C4DB-A074-4D89-98DF-878519E40ABA}" destId="{9E0A9AB3-2401-48E2-B767-C9BC699027A3}" srcOrd="0" destOrd="0" presId="urn:microsoft.com/office/officeart/2005/8/layout/vList5"/>
    <dgm:cxn modelId="{9DB5DB13-4779-40CD-924E-D27CA3AB86D7}" type="presOf" srcId="{41A43390-4812-4093-B3B3-B619F6ED3D6F}" destId="{37651D55-5A20-45CF-8DFA-CA6A7EF6D049}" srcOrd="0" destOrd="0" presId="urn:microsoft.com/office/officeart/2005/8/layout/vList5"/>
    <dgm:cxn modelId="{B0A00622-7339-4422-A660-A82A54AECC5F}" type="presOf" srcId="{E0574A3C-C9F5-42F0-AB62-36CC492B0941}" destId="{F4DE643E-4AB0-4DB3-9AE9-3F615DF09014}" srcOrd="0" destOrd="0" presId="urn:microsoft.com/office/officeart/2005/8/layout/vList5"/>
    <dgm:cxn modelId="{438B193C-27AE-4B9A-8C5A-5CD10002C57C}" type="presOf" srcId="{F86EEB9C-303A-4B6C-AD5C-DED3853A19AD}" destId="{4A90E5C3-E2E9-4975-AE44-4CDAAFCC395E}" srcOrd="0" destOrd="0" presId="urn:microsoft.com/office/officeart/2005/8/layout/vList5"/>
    <dgm:cxn modelId="{242D9242-633B-4E07-B810-4DD96FAF6256}" srcId="{6891CF9C-DD9A-4F43-BD55-9AF867ADDF4E}" destId="{CB27C4DB-A074-4D89-98DF-878519E40ABA}" srcOrd="7" destOrd="0" parTransId="{263324FE-31EC-457D-BE86-9FA20D7CF814}" sibTransId="{68EE200A-B3DB-475E-A1F7-0D581EA9D474}"/>
    <dgm:cxn modelId="{B520C468-9C20-47A6-91C2-9436116F3696}" type="presOf" srcId="{6891CF9C-DD9A-4F43-BD55-9AF867ADDF4E}" destId="{7839F0CA-E382-43DF-941D-0CF9306356C0}" srcOrd="0" destOrd="0" presId="urn:microsoft.com/office/officeart/2005/8/layout/vList5"/>
    <dgm:cxn modelId="{217D8D6A-85F4-498D-9EAE-BD8F7BDE3AD9}" srcId="{6891CF9C-DD9A-4F43-BD55-9AF867ADDF4E}" destId="{E0574A3C-C9F5-42F0-AB62-36CC492B0941}" srcOrd="0" destOrd="0" parTransId="{D29608BF-9F21-42AE-A24C-7DFCF1512979}" sibTransId="{C04203B4-4EFD-4B3C-A797-DEE00EB89C62}"/>
    <dgm:cxn modelId="{F78C196E-2673-4A4E-9198-455A3F455FDC}" srcId="{6891CF9C-DD9A-4F43-BD55-9AF867ADDF4E}" destId="{3DAD68A5-20C1-4F17-8CBD-614DDA4A54D2}" srcOrd="10" destOrd="0" parTransId="{D1BD10E0-6824-450A-8157-79C03EF02ACD}" sibTransId="{31670FE7-1365-4B9B-A04B-FE03472749D7}"/>
    <dgm:cxn modelId="{9DF8BB51-6644-4951-A68B-793C0579E96B}" type="presOf" srcId="{014F3A50-2127-4BE1-84CB-3C59D2F01ECB}" destId="{D65CC54A-1136-48DE-AB38-87A824DC3CF0}" srcOrd="0" destOrd="0" presId="urn:microsoft.com/office/officeart/2005/8/layout/vList5"/>
    <dgm:cxn modelId="{A462C858-6BDA-45B1-B3B9-C34EEE3D6E88}" srcId="{6891CF9C-DD9A-4F43-BD55-9AF867ADDF4E}" destId="{F86EEB9C-303A-4B6C-AD5C-DED3853A19AD}" srcOrd="8" destOrd="0" parTransId="{1C0B8660-1F2B-4E87-AB42-8F1BD03CBEC6}" sibTransId="{45E7396C-6E3A-44B0-94F0-58DED110273B}"/>
    <dgm:cxn modelId="{DC3B5E9E-3A5B-4FEF-906C-8D1BAE4973E5}" type="presOf" srcId="{62084CD4-3F57-4283-B686-FDC3735ED169}" destId="{3A2C45C4-BD61-427D-A126-6D90FC729636}" srcOrd="0" destOrd="0" presId="urn:microsoft.com/office/officeart/2005/8/layout/vList5"/>
    <dgm:cxn modelId="{971C35AE-25A2-4E44-B330-3200A61D67C8}" srcId="{6891CF9C-DD9A-4F43-BD55-9AF867ADDF4E}" destId="{74B528D5-A1AA-4501-86AC-D908E88ABA92}" srcOrd="2" destOrd="0" parTransId="{C49B1A1C-724F-48EE-A014-B27AE1150B61}" sibTransId="{BAF117CD-8606-4BEE-9EF5-F36B02704E70}"/>
    <dgm:cxn modelId="{A897D8AF-3E94-4B9D-9AEF-6897ECBB00DE}" srcId="{6891CF9C-DD9A-4F43-BD55-9AF867ADDF4E}" destId="{99659278-4FFE-492B-BC16-10F1089B6517}" srcOrd="6" destOrd="0" parTransId="{D692CA1E-2A32-420E-94C6-97ABF66C0A83}" sibTransId="{9A166847-7CF7-40A8-9920-97034095B9D2}"/>
    <dgm:cxn modelId="{734B30C4-7591-4E58-B9A4-00B91DE027BE}" type="presOf" srcId="{3DAD68A5-20C1-4F17-8CBD-614DDA4A54D2}" destId="{6B8BDBE0-73CC-47D0-8CA7-E69CEB4C86A8}" srcOrd="0" destOrd="0" presId="urn:microsoft.com/office/officeart/2005/8/layout/vList5"/>
    <dgm:cxn modelId="{8E9B8DCA-C200-43EA-ABCF-FF4BAF0BB6DA}" srcId="{6891CF9C-DD9A-4F43-BD55-9AF867ADDF4E}" destId="{6435F28E-3344-41EF-BD70-FCFEAC3F91A5}" srcOrd="9" destOrd="0" parTransId="{C774568E-4CB0-4533-8BA6-3D9B4C2ECFA9}" sibTransId="{58A68214-D012-4913-8436-1092AEADCAC5}"/>
    <dgm:cxn modelId="{DD9B4EDC-8191-46FE-A1B5-E55DBB24EEE0}" srcId="{6891CF9C-DD9A-4F43-BD55-9AF867ADDF4E}" destId="{41A43390-4812-4093-B3B3-B619F6ED3D6F}" srcOrd="3" destOrd="0" parTransId="{D6C81715-A8E8-4882-9AAB-D5B8F356BC80}" sibTransId="{67EB2B12-A2C7-4086-8DC3-CDC70BB5FD78}"/>
    <dgm:cxn modelId="{3D32EADE-E3EC-4679-B60B-E50AD365C0DB}" type="presOf" srcId="{459017B0-5E09-4CF2-87DF-F15294ED4022}" destId="{A29FA651-6F7D-4F3B-A4AF-959A1DAB7D56}" srcOrd="0" destOrd="0" presId="urn:microsoft.com/office/officeart/2005/8/layout/vList5"/>
    <dgm:cxn modelId="{A16FB6E3-BA4A-4519-BFC4-C4543B1C3D2D}" type="presOf" srcId="{99659278-4FFE-492B-BC16-10F1089B6517}" destId="{61F088AD-92DC-4FC7-B6DD-0E651D65E50C}" srcOrd="0" destOrd="0" presId="urn:microsoft.com/office/officeart/2005/8/layout/vList5"/>
    <dgm:cxn modelId="{61AFE0E5-E137-4031-B5B1-81A2F12A7E53}" srcId="{6891CF9C-DD9A-4F43-BD55-9AF867ADDF4E}" destId="{62084CD4-3F57-4283-B686-FDC3735ED169}" srcOrd="1" destOrd="0" parTransId="{8AC72F62-D47F-4C13-AA12-5184B9CA5BA6}" sibTransId="{3C5265E6-4024-466A-BD27-0B18A33AEEF4}"/>
    <dgm:cxn modelId="{9C7451ED-AC6A-42EF-A89B-0FCE4A3D15B2}" type="presOf" srcId="{6435F28E-3344-41EF-BD70-FCFEAC3F91A5}" destId="{46AC0B79-5371-46E2-B034-EE7FEFD94365}" srcOrd="0" destOrd="0" presId="urn:microsoft.com/office/officeart/2005/8/layout/vList5"/>
    <dgm:cxn modelId="{5EF0BBFA-C4DE-43BE-86B7-FC0A804C282D}" type="presOf" srcId="{74B528D5-A1AA-4501-86AC-D908E88ABA92}" destId="{2BA9A564-A7DC-41A6-BF9A-AB172FCC7087}" srcOrd="0" destOrd="0" presId="urn:microsoft.com/office/officeart/2005/8/layout/vList5"/>
    <dgm:cxn modelId="{DBA93D2B-C6DD-4273-92BB-9932820E4A99}" type="presParOf" srcId="{7839F0CA-E382-43DF-941D-0CF9306356C0}" destId="{6CAD0CB6-0107-4620-A32B-DB7042CB4BB2}" srcOrd="0" destOrd="0" presId="urn:microsoft.com/office/officeart/2005/8/layout/vList5"/>
    <dgm:cxn modelId="{F80322DA-BB02-471A-975D-1167CDD19605}" type="presParOf" srcId="{6CAD0CB6-0107-4620-A32B-DB7042CB4BB2}" destId="{F4DE643E-4AB0-4DB3-9AE9-3F615DF09014}" srcOrd="0" destOrd="0" presId="urn:microsoft.com/office/officeart/2005/8/layout/vList5"/>
    <dgm:cxn modelId="{EA2CF34E-D0B9-4F28-B3E9-6D1A4775F1FC}" type="presParOf" srcId="{7839F0CA-E382-43DF-941D-0CF9306356C0}" destId="{DF384D3D-7DBB-4F5F-B55C-347BBD6AEF6B}" srcOrd="1" destOrd="0" presId="urn:microsoft.com/office/officeart/2005/8/layout/vList5"/>
    <dgm:cxn modelId="{DD56E94F-3394-470A-8597-BAE9D3B2BC75}" type="presParOf" srcId="{7839F0CA-E382-43DF-941D-0CF9306356C0}" destId="{52FFE339-3E6D-4EDE-B235-50305DCD4D43}" srcOrd="2" destOrd="0" presId="urn:microsoft.com/office/officeart/2005/8/layout/vList5"/>
    <dgm:cxn modelId="{5858E77A-7979-4944-B309-243875583138}" type="presParOf" srcId="{52FFE339-3E6D-4EDE-B235-50305DCD4D43}" destId="{3A2C45C4-BD61-427D-A126-6D90FC729636}" srcOrd="0" destOrd="0" presId="urn:microsoft.com/office/officeart/2005/8/layout/vList5"/>
    <dgm:cxn modelId="{3A363114-1E55-4443-897B-CE6240833C00}" type="presParOf" srcId="{7839F0CA-E382-43DF-941D-0CF9306356C0}" destId="{67804990-1755-42BA-BD9B-ECC344B8D1A2}" srcOrd="3" destOrd="0" presId="urn:microsoft.com/office/officeart/2005/8/layout/vList5"/>
    <dgm:cxn modelId="{7A09C3E4-24FC-41C7-8E1C-E8DFB51E2E9F}" type="presParOf" srcId="{7839F0CA-E382-43DF-941D-0CF9306356C0}" destId="{3DB174B8-2226-44CE-9DC0-9CF16079031D}" srcOrd="4" destOrd="0" presId="urn:microsoft.com/office/officeart/2005/8/layout/vList5"/>
    <dgm:cxn modelId="{88630FFA-C848-4527-9CCF-B69FFE711786}" type="presParOf" srcId="{3DB174B8-2226-44CE-9DC0-9CF16079031D}" destId="{2BA9A564-A7DC-41A6-BF9A-AB172FCC7087}" srcOrd="0" destOrd="0" presId="urn:microsoft.com/office/officeart/2005/8/layout/vList5"/>
    <dgm:cxn modelId="{A404EB19-C655-4002-8D88-8FA5C6E9B52C}" type="presParOf" srcId="{7839F0CA-E382-43DF-941D-0CF9306356C0}" destId="{96639A04-4BEB-4A77-B3A9-E9615BA7E4DC}" srcOrd="5" destOrd="0" presId="urn:microsoft.com/office/officeart/2005/8/layout/vList5"/>
    <dgm:cxn modelId="{D98F86AA-A769-46B5-8B71-5D7DED5BFA82}" type="presParOf" srcId="{7839F0CA-E382-43DF-941D-0CF9306356C0}" destId="{4D68F244-9AE8-4600-9A7D-B4683B0F2324}" srcOrd="6" destOrd="0" presId="urn:microsoft.com/office/officeart/2005/8/layout/vList5"/>
    <dgm:cxn modelId="{49465667-672D-41F5-B4D9-BC18276EB6F0}" type="presParOf" srcId="{4D68F244-9AE8-4600-9A7D-B4683B0F2324}" destId="{37651D55-5A20-45CF-8DFA-CA6A7EF6D049}" srcOrd="0" destOrd="0" presId="urn:microsoft.com/office/officeart/2005/8/layout/vList5"/>
    <dgm:cxn modelId="{9F406641-4817-421B-B95C-83DC34639F8E}" type="presParOf" srcId="{7839F0CA-E382-43DF-941D-0CF9306356C0}" destId="{125CB6CF-58FF-47EF-A41A-4B2019DD863C}" srcOrd="7" destOrd="0" presId="urn:microsoft.com/office/officeart/2005/8/layout/vList5"/>
    <dgm:cxn modelId="{E80E88A3-2C54-4FD4-8071-888DD6062868}" type="presParOf" srcId="{7839F0CA-E382-43DF-941D-0CF9306356C0}" destId="{DDB1E2BE-F9B5-4E8D-B843-649E52D80E55}" srcOrd="8" destOrd="0" presId="urn:microsoft.com/office/officeart/2005/8/layout/vList5"/>
    <dgm:cxn modelId="{E3D4554D-D773-4F0E-A5B0-BA92B487F4CE}" type="presParOf" srcId="{DDB1E2BE-F9B5-4E8D-B843-649E52D80E55}" destId="{D65CC54A-1136-48DE-AB38-87A824DC3CF0}" srcOrd="0" destOrd="0" presId="urn:microsoft.com/office/officeart/2005/8/layout/vList5"/>
    <dgm:cxn modelId="{E41BE5ED-B297-4FEB-BF7F-99EE4182EA72}" type="presParOf" srcId="{7839F0CA-E382-43DF-941D-0CF9306356C0}" destId="{A8543E6F-5EED-420E-AEFB-63969089942D}" srcOrd="9" destOrd="0" presId="urn:microsoft.com/office/officeart/2005/8/layout/vList5"/>
    <dgm:cxn modelId="{929B35C1-5428-4655-9F26-F11B83307E34}" type="presParOf" srcId="{7839F0CA-E382-43DF-941D-0CF9306356C0}" destId="{0985FB6A-2672-441B-B1C1-129ADDB5742F}" srcOrd="10" destOrd="0" presId="urn:microsoft.com/office/officeart/2005/8/layout/vList5"/>
    <dgm:cxn modelId="{E6F5EAC4-FF32-40BB-B07A-B74F7C591DC3}" type="presParOf" srcId="{0985FB6A-2672-441B-B1C1-129ADDB5742F}" destId="{A29FA651-6F7D-4F3B-A4AF-959A1DAB7D56}" srcOrd="0" destOrd="0" presId="urn:microsoft.com/office/officeart/2005/8/layout/vList5"/>
    <dgm:cxn modelId="{70469DC6-6FF0-43EB-A75A-DE5B9ABD7530}" type="presParOf" srcId="{7839F0CA-E382-43DF-941D-0CF9306356C0}" destId="{D21D4A1D-F979-4FD0-9DEB-9EEC49FAEBE0}" srcOrd="11" destOrd="0" presId="urn:microsoft.com/office/officeart/2005/8/layout/vList5"/>
    <dgm:cxn modelId="{80C35AFD-1CA4-45E6-9C25-7579B3F61F5D}" type="presParOf" srcId="{7839F0CA-E382-43DF-941D-0CF9306356C0}" destId="{8A4FC942-1F0C-4DF3-9DF9-A603D03F77B5}" srcOrd="12" destOrd="0" presId="urn:microsoft.com/office/officeart/2005/8/layout/vList5"/>
    <dgm:cxn modelId="{66D931A8-34F5-4D2A-82F3-E6A75804DBAA}" type="presParOf" srcId="{8A4FC942-1F0C-4DF3-9DF9-A603D03F77B5}" destId="{61F088AD-92DC-4FC7-B6DD-0E651D65E50C}" srcOrd="0" destOrd="0" presId="urn:microsoft.com/office/officeart/2005/8/layout/vList5"/>
    <dgm:cxn modelId="{B653B9F3-CD45-4E47-80C7-F30DE7D6D665}" type="presParOf" srcId="{7839F0CA-E382-43DF-941D-0CF9306356C0}" destId="{9BA38FE8-E6C0-44E8-B998-7578FE948B0B}" srcOrd="13" destOrd="0" presId="urn:microsoft.com/office/officeart/2005/8/layout/vList5"/>
    <dgm:cxn modelId="{09E9B7A6-DEFD-4E59-9F07-FEDAF98901CC}" type="presParOf" srcId="{7839F0CA-E382-43DF-941D-0CF9306356C0}" destId="{C3E6B037-F8A0-4C82-9778-3D8B84DF3B74}" srcOrd="14" destOrd="0" presId="urn:microsoft.com/office/officeart/2005/8/layout/vList5"/>
    <dgm:cxn modelId="{484C91D5-E7DA-48C3-898F-B667C8A7DB83}" type="presParOf" srcId="{C3E6B037-F8A0-4C82-9778-3D8B84DF3B74}" destId="{9E0A9AB3-2401-48E2-B767-C9BC699027A3}" srcOrd="0" destOrd="0" presId="urn:microsoft.com/office/officeart/2005/8/layout/vList5"/>
    <dgm:cxn modelId="{550533A3-0340-411A-859D-B4AB1F59EE19}" type="presParOf" srcId="{7839F0CA-E382-43DF-941D-0CF9306356C0}" destId="{3FC28119-8F12-4B47-B24F-687D890A3C1C}" srcOrd="15" destOrd="0" presId="urn:microsoft.com/office/officeart/2005/8/layout/vList5"/>
    <dgm:cxn modelId="{CA99CFB3-23EF-400A-B52D-799722DD071C}" type="presParOf" srcId="{7839F0CA-E382-43DF-941D-0CF9306356C0}" destId="{944B4778-F995-4E30-B303-7C2509D61B0E}" srcOrd="16" destOrd="0" presId="urn:microsoft.com/office/officeart/2005/8/layout/vList5"/>
    <dgm:cxn modelId="{A0C90847-C123-4D74-B493-97EC2DB4B0FD}" type="presParOf" srcId="{944B4778-F995-4E30-B303-7C2509D61B0E}" destId="{4A90E5C3-E2E9-4975-AE44-4CDAAFCC395E}" srcOrd="0" destOrd="0" presId="urn:microsoft.com/office/officeart/2005/8/layout/vList5"/>
    <dgm:cxn modelId="{6F75B093-1EDC-44EE-9720-2F96DBB93B11}" type="presParOf" srcId="{7839F0CA-E382-43DF-941D-0CF9306356C0}" destId="{91C9CAF1-CF02-409C-8699-F1CA1AC96720}" srcOrd="17" destOrd="0" presId="urn:microsoft.com/office/officeart/2005/8/layout/vList5"/>
    <dgm:cxn modelId="{A6351A9F-2CDC-4119-9E6B-2D384529C290}" type="presParOf" srcId="{7839F0CA-E382-43DF-941D-0CF9306356C0}" destId="{34090137-F960-43CF-8153-C379FC5A87E3}" srcOrd="18" destOrd="0" presId="urn:microsoft.com/office/officeart/2005/8/layout/vList5"/>
    <dgm:cxn modelId="{2465E921-2EF5-4FA4-B6CE-081F8663711E}" type="presParOf" srcId="{34090137-F960-43CF-8153-C379FC5A87E3}" destId="{46AC0B79-5371-46E2-B034-EE7FEFD94365}" srcOrd="0" destOrd="0" presId="urn:microsoft.com/office/officeart/2005/8/layout/vList5"/>
    <dgm:cxn modelId="{564690E6-59E2-4376-BB18-8CB54812811B}" type="presParOf" srcId="{7839F0CA-E382-43DF-941D-0CF9306356C0}" destId="{387059B5-7729-4A26-8A67-C4CF4746CD3F}" srcOrd="19" destOrd="0" presId="urn:microsoft.com/office/officeart/2005/8/layout/vList5"/>
    <dgm:cxn modelId="{FEC2972F-A3EB-4C06-995D-0787F5289162}" type="presParOf" srcId="{7839F0CA-E382-43DF-941D-0CF9306356C0}" destId="{333BFD71-7AED-4237-A567-4A3D5DB7E208}" srcOrd="20" destOrd="0" presId="urn:microsoft.com/office/officeart/2005/8/layout/vList5"/>
    <dgm:cxn modelId="{2045D14A-7CDE-463E-AE2E-974B4F6933C6}" type="presParOf" srcId="{333BFD71-7AED-4237-A567-4A3D5DB7E208}" destId="{6B8BDBE0-73CC-47D0-8CA7-E69CEB4C86A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CF092-55B7-467B-859E-6C424FBC57F1}" type="doc">
      <dgm:prSet loTypeId="urn:microsoft.com/office/officeart/2005/8/layout/orgChart1" loCatId="hierarchy" qsTypeId="urn:microsoft.com/office/officeart/2005/8/quickstyle/3d2" qsCatId="3D" csTypeId="urn:microsoft.com/office/officeart/2005/8/colors/accent6_4" csCatId="accent6" phldr="1"/>
      <dgm:spPr/>
      <dgm:t>
        <a:bodyPr/>
        <a:lstStyle/>
        <a:p>
          <a:endParaRPr lang="en-IN"/>
        </a:p>
      </dgm:t>
    </dgm:pt>
    <dgm:pt modelId="{30A17385-D9D2-4305-8536-3BD3F2281129}">
      <dgm:prSet/>
      <dgm:spPr/>
      <dgm:t>
        <a:bodyPr/>
        <a:lstStyle/>
        <a:p>
          <a:r>
            <a:rPr lang="en-IN" dirty="0"/>
            <a:t>5 major steps </a:t>
          </a:r>
        </a:p>
      </dgm:t>
    </dgm:pt>
    <dgm:pt modelId="{91712AA0-1ECF-4946-AC6C-AF07CE8056E5}" type="parTrans" cxnId="{AF55D1D8-CEE5-471C-991C-043E36534AF4}">
      <dgm:prSet/>
      <dgm:spPr/>
      <dgm:t>
        <a:bodyPr/>
        <a:lstStyle/>
        <a:p>
          <a:endParaRPr lang="en-IN"/>
        </a:p>
      </dgm:t>
    </dgm:pt>
    <dgm:pt modelId="{8C04B12D-1EF5-4D28-9DFF-9B2653E51F31}" type="sibTrans" cxnId="{AF55D1D8-CEE5-471C-991C-043E36534AF4}">
      <dgm:prSet/>
      <dgm:spPr/>
      <dgm:t>
        <a:bodyPr/>
        <a:lstStyle/>
        <a:p>
          <a:endParaRPr lang="en-IN"/>
        </a:p>
      </dgm:t>
    </dgm:pt>
    <dgm:pt modelId="{AF0E46DC-5A8D-4BFB-8185-FA7A400E4319}">
      <dgm:prSet/>
      <dgm:spPr/>
      <dgm:t>
        <a:bodyPr/>
        <a:lstStyle/>
        <a:p>
          <a:r>
            <a:rPr lang="en-IN"/>
            <a:t>Partitioning and Floorplanning </a:t>
          </a:r>
        </a:p>
      </dgm:t>
    </dgm:pt>
    <dgm:pt modelId="{C089E721-4D24-4CCA-981E-3B0BF3C61B61}" type="parTrans" cxnId="{F9201CB2-E0D5-404F-860F-BD668BC4584B}">
      <dgm:prSet/>
      <dgm:spPr/>
      <dgm:t>
        <a:bodyPr/>
        <a:lstStyle/>
        <a:p>
          <a:endParaRPr lang="en-IN"/>
        </a:p>
      </dgm:t>
    </dgm:pt>
    <dgm:pt modelId="{27EF18EF-A950-43F1-83B1-3769C9F20FAC}" type="sibTrans" cxnId="{F9201CB2-E0D5-404F-860F-BD668BC4584B}">
      <dgm:prSet/>
      <dgm:spPr/>
      <dgm:t>
        <a:bodyPr/>
        <a:lstStyle/>
        <a:p>
          <a:endParaRPr lang="en-IN"/>
        </a:p>
      </dgm:t>
    </dgm:pt>
    <dgm:pt modelId="{D38B6705-DE36-46F9-B2EB-500C635A9E97}">
      <dgm:prSet/>
      <dgm:spPr/>
      <dgm:t>
        <a:bodyPr/>
        <a:lstStyle/>
        <a:p>
          <a:r>
            <a:rPr lang="en-IN"/>
            <a:t>Placement </a:t>
          </a:r>
        </a:p>
      </dgm:t>
    </dgm:pt>
    <dgm:pt modelId="{EC668733-01D8-4E14-A11A-BF42452406D8}" type="parTrans" cxnId="{0C55349D-17B8-40E5-9519-F3DF1F012B4F}">
      <dgm:prSet/>
      <dgm:spPr/>
      <dgm:t>
        <a:bodyPr/>
        <a:lstStyle/>
        <a:p>
          <a:endParaRPr lang="en-IN"/>
        </a:p>
      </dgm:t>
    </dgm:pt>
    <dgm:pt modelId="{1C5256F1-51B3-41D1-B48F-BFCDFBAD9063}" type="sibTrans" cxnId="{0C55349D-17B8-40E5-9519-F3DF1F012B4F}">
      <dgm:prSet/>
      <dgm:spPr/>
      <dgm:t>
        <a:bodyPr/>
        <a:lstStyle/>
        <a:p>
          <a:endParaRPr lang="en-IN"/>
        </a:p>
      </dgm:t>
    </dgm:pt>
    <dgm:pt modelId="{C22F28C4-B57F-475C-BA96-7A8032AC88FE}">
      <dgm:prSet/>
      <dgm:spPr/>
      <dgm:t>
        <a:bodyPr/>
        <a:lstStyle/>
        <a:p>
          <a:r>
            <a:rPr lang="en-IN"/>
            <a:t>Routing </a:t>
          </a:r>
        </a:p>
      </dgm:t>
    </dgm:pt>
    <dgm:pt modelId="{1E57EC3E-6A94-4A8C-A6B8-840921BAF21A}" type="parTrans" cxnId="{78965FE9-1910-4F4C-89D4-E2579288842D}">
      <dgm:prSet/>
      <dgm:spPr/>
      <dgm:t>
        <a:bodyPr/>
        <a:lstStyle/>
        <a:p>
          <a:endParaRPr lang="en-IN"/>
        </a:p>
      </dgm:t>
    </dgm:pt>
    <dgm:pt modelId="{AEA66100-3020-466B-B661-11E61D82EC85}" type="sibTrans" cxnId="{78965FE9-1910-4F4C-89D4-E2579288842D}">
      <dgm:prSet/>
      <dgm:spPr/>
      <dgm:t>
        <a:bodyPr/>
        <a:lstStyle/>
        <a:p>
          <a:endParaRPr lang="en-IN"/>
        </a:p>
      </dgm:t>
    </dgm:pt>
    <dgm:pt modelId="{CA5FA090-C084-4B4F-8ABD-C60FF3A78BA5}">
      <dgm:prSet/>
      <dgm:spPr/>
      <dgm:t>
        <a:bodyPr/>
        <a:lstStyle/>
        <a:p>
          <a:r>
            <a:rPr lang="en-IN"/>
            <a:t>Static timing analysis </a:t>
          </a:r>
        </a:p>
      </dgm:t>
    </dgm:pt>
    <dgm:pt modelId="{2CFE4372-4334-4EAC-ADA3-0C18A1D8375D}" type="parTrans" cxnId="{F8ECB665-5EA2-4BCD-B0B0-9FE383FCF442}">
      <dgm:prSet/>
      <dgm:spPr/>
      <dgm:t>
        <a:bodyPr/>
        <a:lstStyle/>
        <a:p>
          <a:endParaRPr lang="en-IN"/>
        </a:p>
      </dgm:t>
    </dgm:pt>
    <dgm:pt modelId="{C0CDEE41-0352-44C5-A61D-A7E8C477F80E}" type="sibTrans" cxnId="{F8ECB665-5EA2-4BCD-B0B0-9FE383FCF442}">
      <dgm:prSet/>
      <dgm:spPr/>
      <dgm:t>
        <a:bodyPr/>
        <a:lstStyle/>
        <a:p>
          <a:endParaRPr lang="en-IN"/>
        </a:p>
      </dgm:t>
    </dgm:pt>
    <dgm:pt modelId="{BFFAB2BC-2B95-434C-A768-1AF059AB4B46}">
      <dgm:prSet/>
      <dgm:spPr/>
      <dgm:t>
        <a:bodyPr/>
        <a:lstStyle/>
        <a:p>
          <a:r>
            <a:rPr lang="en-IN"/>
            <a:t>Physical design verification and signoff </a:t>
          </a:r>
        </a:p>
      </dgm:t>
    </dgm:pt>
    <dgm:pt modelId="{FB75D1EC-497F-445D-931E-4747EE65B593}" type="parTrans" cxnId="{3ED6A0F6-4D96-405C-9F29-0F619D350FFB}">
      <dgm:prSet/>
      <dgm:spPr/>
      <dgm:t>
        <a:bodyPr/>
        <a:lstStyle/>
        <a:p>
          <a:endParaRPr lang="en-IN"/>
        </a:p>
      </dgm:t>
    </dgm:pt>
    <dgm:pt modelId="{24C3EA23-0BAA-4B33-B859-E31DAB4083FE}" type="sibTrans" cxnId="{3ED6A0F6-4D96-405C-9F29-0F619D350FFB}">
      <dgm:prSet/>
      <dgm:spPr/>
      <dgm:t>
        <a:bodyPr/>
        <a:lstStyle/>
        <a:p>
          <a:endParaRPr lang="en-IN"/>
        </a:p>
      </dgm:t>
    </dgm:pt>
    <dgm:pt modelId="{D9449FAA-CF5A-41D9-926A-532823F22B20}" type="pres">
      <dgm:prSet presAssocID="{C98CF092-55B7-467B-859E-6C424FBC57F1}" presName="hierChild1" presStyleCnt="0">
        <dgm:presLayoutVars>
          <dgm:orgChart val="1"/>
          <dgm:chPref val="1"/>
          <dgm:dir/>
          <dgm:animOne val="branch"/>
          <dgm:animLvl val="lvl"/>
          <dgm:resizeHandles/>
        </dgm:presLayoutVars>
      </dgm:prSet>
      <dgm:spPr/>
    </dgm:pt>
    <dgm:pt modelId="{1971755E-0430-4DF3-8144-3A1F3D8552FB}" type="pres">
      <dgm:prSet presAssocID="{30A17385-D9D2-4305-8536-3BD3F2281129}" presName="hierRoot1" presStyleCnt="0">
        <dgm:presLayoutVars>
          <dgm:hierBranch val="init"/>
        </dgm:presLayoutVars>
      </dgm:prSet>
      <dgm:spPr/>
    </dgm:pt>
    <dgm:pt modelId="{1CF2E083-AE17-4D7A-A138-47F59CDB7F56}" type="pres">
      <dgm:prSet presAssocID="{30A17385-D9D2-4305-8536-3BD3F2281129}" presName="rootComposite1" presStyleCnt="0"/>
      <dgm:spPr/>
    </dgm:pt>
    <dgm:pt modelId="{61B36E85-2286-49A9-94B9-91ECE93D5989}" type="pres">
      <dgm:prSet presAssocID="{30A17385-D9D2-4305-8536-3BD3F2281129}" presName="rootText1" presStyleLbl="node0" presStyleIdx="0" presStyleCnt="1">
        <dgm:presLayoutVars>
          <dgm:chPref val="3"/>
        </dgm:presLayoutVars>
      </dgm:prSet>
      <dgm:spPr/>
    </dgm:pt>
    <dgm:pt modelId="{F0053345-83A1-4F3D-8EFF-29D72C77E530}" type="pres">
      <dgm:prSet presAssocID="{30A17385-D9D2-4305-8536-3BD3F2281129}" presName="rootConnector1" presStyleLbl="node1" presStyleIdx="0" presStyleCnt="0"/>
      <dgm:spPr/>
    </dgm:pt>
    <dgm:pt modelId="{5059CB72-BAA3-4395-94F6-38E8FC51E7D1}" type="pres">
      <dgm:prSet presAssocID="{30A17385-D9D2-4305-8536-3BD3F2281129}" presName="hierChild2" presStyleCnt="0"/>
      <dgm:spPr/>
    </dgm:pt>
    <dgm:pt modelId="{6E36B1B2-010D-4188-B70D-EC1C040312AD}" type="pres">
      <dgm:prSet presAssocID="{C089E721-4D24-4CCA-981E-3B0BF3C61B61}" presName="Name37" presStyleLbl="parChTrans1D2" presStyleIdx="0" presStyleCnt="5"/>
      <dgm:spPr/>
    </dgm:pt>
    <dgm:pt modelId="{0EC0FEFD-45FB-4953-A907-B15507716A72}" type="pres">
      <dgm:prSet presAssocID="{AF0E46DC-5A8D-4BFB-8185-FA7A400E4319}" presName="hierRoot2" presStyleCnt="0">
        <dgm:presLayoutVars>
          <dgm:hierBranch val="init"/>
        </dgm:presLayoutVars>
      </dgm:prSet>
      <dgm:spPr/>
    </dgm:pt>
    <dgm:pt modelId="{EB1F58FD-7974-4BA7-ADF5-CCDC265CC0B8}" type="pres">
      <dgm:prSet presAssocID="{AF0E46DC-5A8D-4BFB-8185-FA7A400E4319}" presName="rootComposite" presStyleCnt="0"/>
      <dgm:spPr/>
    </dgm:pt>
    <dgm:pt modelId="{EE034CE1-F714-4933-AC99-AA5CC437F5F8}" type="pres">
      <dgm:prSet presAssocID="{AF0E46DC-5A8D-4BFB-8185-FA7A400E4319}" presName="rootText" presStyleLbl="node2" presStyleIdx="0" presStyleCnt="5">
        <dgm:presLayoutVars>
          <dgm:chPref val="3"/>
        </dgm:presLayoutVars>
      </dgm:prSet>
      <dgm:spPr/>
    </dgm:pt>
    <dgm:pt modelId="{BD0969F6-5BA6-408B-836F-FECE28DC4634}" type="pres">
      <dgm:prSet presAssocID="{AF0E46DC-5A8D-4BFB-8185-FA7A400E4319}" presName="rootConnector" presStyleLbl="node2" presStyleIdx="0" presStyleCnt="5"/>
      <dgm:spPr/>
    </dgm:pt>
    <dgm:pt modelId="{473BEAC0-0D49-4B81-A806-F8370617F20A}" type="pres">
      <dgm:prSet presAssocID="{AF0E46DC-5A8D-4BFB-8185-FA7A400E4319}" presName="hierChild4" presStyleCnt="0"/>
      <dgm:spPr/>
    </dgm:pt>
    <dgm:pt modelId="{4C201C3B-302F-4C18-BBFE-B67E845F9F8E}" type="pres">
      <dgm:prSet presAssocID="{AF0E46DC-5A8D-4BFB-8185-FA7A400E4319}" presName="hierChild5" presStyleCnt="0"/>
      <dgm:spPr/>
    </dgm:pt>
    <dgm:pt modelId="{A1377F00-59A8-4FD8-8553-1E4375B35CD5}" type="pres">
      <dgm:prSet presAssocID="{EC668733-01D8-4E14-A11A-BF42452406D8}" presName="Name37" presStyleLbl="parChTrans1D2" presStyleIdx="1" presStyleCnt="5"/>
      <dgm:spPr/>
    </dgm:pt>
    <dgm:pt modelId="{30254EFD-C973-44DA-8305-A1DE4833C600}" type="pres">
      <dgm:prSet presAssocID="{D38B6705-DE36-46F9-B2EB-500C635A9E97}" presName="hierRoot2" presStyleCnt="0">
        <dgm:presLayoutVars>
          <dgm:hierBranch val="init"/>
        </dgm:presLayoutVars>
      </dgm:prSet>
      <dgm:spPr/>
    </dgm:pt>
    <dgm:pt modelId="{5C2B6AAA-6BC0-4276-B0C1-47B14999DB58}" type="pres">
      <dgm:prSet presAssocID="{D38B6705-DE36-46F9-B2EB-500C635A9E97}" presName="rootComposite" presStyleCnt="0"/>
      <dgm:spPr/>
    </dgm:pt>
    <dgm:pt modelId="{F3DF96CE-103F-4848-A0AD-0AD160570D69}" type="pres">
      <dgm:prSet presAssocID="{D38B6705-DE36-46F9-B2EB-500C635A9E97}" presName="rootText" presStyleLbl="node2" presStyleIdx="1" presStyleCnt="5">
        <dgm:presLayoutVars>
          <dgm:chPref val="3"/>
        </dgm:presLayoutVars>
      </dgm:prSet>
      <dgm:spPr/>
    </dgm:pt>
    <dgm:pt modelId="{AA2DC018-4F4C-4F0A-9015-5B3A9A339F95}" type="pres">
      <dgm:prSet presAssocID="{D38B6705-DE36-46F9-B2EB-500C635A9E97}" presName="rootConnector" presStyleLbl="node2" presStyleIdx="1" presStyleCnt="5"/>
      <dgm:spPr/>
    </dgm:pt>
    <dgm:pt modelId="{DD947E3D-2D03-4196-9EE9-C7424938DCBA}" type="pres">
      <dgm:prSet presAssocID="{D38B6705-DE36-46F9-B2EB-500C635A9E97}" presName="hierChild4" presStyleCnt="0"/>
      <dgm:spPr/>
    </dgm:pt>
    <dgm:pt modelId="{AE83688D-35E8-46EF-B963-B64AE1E01CBD}" type="pres">
      <dgm:prSet presAssocID="{D38B6705-DE36-46F9-B2EB-500C635A9E97}" presName="hierChild5" presStyleCnt="0"/>
      <dgm:spPr/>
    </dgm:pt>
    <dgm:pt modelId="{FA223211-8520-4D5D-B27B-DCD3DF892149}" type="pres">
      <dgm:prSet presAssocID="{1E57EC3E-6A94-4A8C-A6B8-840921BAF21A}" presName="Name37" presStyleLbl="parChTrans1D2" presStyleIdx="2" presStyleCnt="5"/>
      <dgm:spPr/>
    </dgm:pt>
    <dgm:pt modelId="{A9917444-8D31-4F9C-A84D-CFD238E480B9}" type="pres">
      <dgm:prSet presAssocID="{C22F28C4-B57F-475C-BA96-7A8032AC88FE}" presName="hierRoot2" presStyleCnt="0">
        <dgm:presLayoutVars>
          <dgm:hierBranch val="init"/>
        </dgm:presLayoutVars>
      </dgm:prSet>
      <dgm:spPr/>
    </dgm:pt>
    <dgm:pt modelId="{EA6F56B0-967A-41C5-8E15-B4FEB6091EE4}" type="pres">
      <dgm:prSet presAssocID="{C22F28C4-B57F-475C-BA96-7A8032AC88FE}" presName="rootComposite" presStyleCnt="0"/>
      <dgm:spPr/>
    </dgm:pt>
    <dgm:pt modelId="{E38FA35D-73A0-4DFB-9854-03D57D5B2EC5}" type="pres">
      <dgm:prSet presAssocID="{C22F28C4-B57F-475C-BA96-7A8032AC88FE}" presName="rootText" presStyleLbl="node2" presStyleIdx="2" presStyleCnt="5">
        <dgm:presLayoutVars>
          <dgm:chPref val="3"/>
        </dgm:presLayoutVars>
      </dgm:prSet>
      <dgm:spPr/>
    </dgm:pt>
    <dgm:pt modelId="{92291AF5-2C31-4AE3-911E-F6EB50DE917E}" type="pres">
      <dgm:prSet presAssocID="{C22F28C4-B57F-475C-BA96-7A8032AC88FE}" presName="rootConnector" presStyleLbl="node2" presStyleIdx="2" presStyleCnt="5"/>
      <dgm:spPr/>
    </dgm:pt>
    <dgm:pt modelId="{7C83BAD7-3634-414E-92D3-18E8717D1BE2}" type="pres">
      <dgm:prSet presAssocID="{C22F28C4-B57F-475C-BA96-7A8032AC88FE}" presName="hierChild4" presStyleCnt="0"/>
      <dgm:spPr/>
    </dgm:pt>
    <dgm:pt modelId="{E76195C9-05CE-4BB5-A6D2-765E48691DAB}" type="pres">
      <dgm:prSet presAssocID="{C22F28C4-B57F-475C-BA96-7A8032AC88FE}" presName="hierChild5" presStyleCnt="0"/>
      <dgm:spPr/>
    </dgm:pt>
    <dgm:pt modelId="{14ABE26D-51DB-4A04-9394-9807E90526A0}" type="pres">
      <dgm:prSet presAssocID="{2CFE4372-4334-4EAC-ADA3-0C18A1D8375D}" presName="Name37" presStyleLbl="parChTrans1D2" presStyleIdx="3" presStyleCnt="5"/>
      <dgm:spPr/>
    </dgm:pt>
    <dgm:pt modelId="{62997D39-2F01-43C2-B7E3-3BC17B45DD4D}" type="pres">
      <dgm:prSet presAssocID="{CA5FA090-C084-4B4F-8ABD-C60FF3A78BA5}" presName="hierRoot2" presStyleCnt="0">
        <dgm:presLayoutVars>
          <dgm:hierBranch val="init"/>
        </dgm:presLayoutVars>
      </dgm:prSet>
      <dgm:spPr/>
    </dgm:pt>
    <dgm:pt modelId="{9BBD6AB6-DCF3-40A7-A88C-9E1735418903}" type="pres">
      <dgm:prSet presAssocID="{CA5FA090-C084-4B4F-8ABD-C60FF3A78BA5}" presName="rootComposite" presStyleCnt="0"/>
      <dgm:spPr/>
    </dgm:pt>
    <dgm:pt modelId="{C4D1A2C3-83F5-438D-AD03-D7C0F385FFB1}" type="pres">
      <dgm:prSet presAssocID="{CA5FA090-C084-4B4F-8ABD-C60FF3A78BA5}" presName="rootText" presStyleLbl="node2" presStyleIdx="3" presStyleCnt="5">
        <dgm:presLayoutVars>
          <dgm:chPref val="3"/>
        </dgm:presLayoutVars>
      </dgm:prSet>
      <dgm:spPr/>
    </dgm:pt>
    <dgm:pt modelId="{DAAB5399-307F-4A79-8012-BCDC31A105AA}" type="pres">
      <dgm:prSet presAssocID="{CA5FA090-C084-4B4F-8ABD-C60FF3A78BA5}" presName="rootConnector" presStyleLbl="node2" presStyleIdx="3" presStyleCnt="5"/>
      <dgm:spPr/>
    </dgm:pt>
    <dgm:pt modelId="{6BF15801-51B1-4F14-862C-DD48BC59F364}" type="pres">
      <dgm:prSet presAssocID="{CA5FA090-C084-4B4F-8ABD-C60FF3A78BA5}" presName="hierChild4" presStyleCnt="0"/>
      <dgm:spPr/>
    </dgm:pt>
    <dgm:pt modelId="{8C680416-F9B5-4C35-AAAA-1CB423F7C88B}" type="pres">
      <dgm:prSet presAssocID="{CA5FA090-C084-4B4F-8ABD-C60FF3A78BA5}" presName="hierChild5" presStyleCnt="0"/>
      <dgm:spPr/>
    </dgm:pt>
    <dgm:pt modelId="{FE3866B0-C2B4-4D6C-93A7-71A5581C8C36}" type="pres">
      <dgm:prSet presAssocID="{FB75D1EC-497F-445D-931E-4747EE65B593}" presName="Name37" presStyleLbl="parChTrans1D2" presStyleIdx="4" presStyleCnt="5"/>
      <dgm:spPr/>
    </dgm:pt>
    <dgm:pt modelId="{B87CCB3D-A1EA-4A42-B62E-7B7388FACB81}" type="pres">
      <dgm:prSet presAssocID="{BFFAB2BC-2B95-434C-A768-1AF059AB4B46}" presName="hierRoot2" presStyleCnt="0">
        <dgm:presLayoutVars>
          <dgm:hierBranch val="init"/>
        </dgm:presLayoutVars>
      </dgm:prSet>
      <dgm:spPr/>
    </dgm:pt>
    <dgm:pt modelId="{84CF475F-5E4A-4448-826D-E0F47C953878}" type="pres">
      <dgm:prSet presAssocID="{BFFAB2BC-2B95-434C-A768-1AF059AB4B46}" presName="rootComposite" presStyleCnt="0"/>
      <dgm:spPr/>
    </dgm:pt>
    <dgm:pt modelId="{F0BA9E7A-B4BE-4341-8DA2-16521CED5AFB}" type="pres">
      <dgm:prSet presAssocID="{BFFAB2BC-2B95-434C-A768-1AF059AB4B46}" presName="rootText" presStyleLbl="node2" presStyleIdx="4" presStyleCnt="5">
        <dgm:presLayoutVars>
          <dgm:chPref val="3"/>
        </dgm:presLayoutVars>
      </dgm:prSet>
      <dgm:spPr/>
    </dgm:pt>
    <dgm:pt modelId="{89AAA4E0-2693-49EA-8F62-5E360728B159}" type="pres">
      <dgm:prSet presAssocID="{BFFAB2BC-2B95-434C-A768-1AF059AB4B46}" presName="rootConnector" presStyleLbl="node2" presStyleIdx="4" presStyleCnt="5"/>
      <dgm:spPr/>
    </dgm:pt>
    <dgm:pt modelId="{2EE739C8-3CED-4543-AD37-E147907A3939}" type="pres">
      <dgm:prSet presAssocID="{BFFAB2BC-2B95-434C-A768-1AF059AB4B46}" presName="hierChild4" presStyleCnt="0"/>
      <dgm:spPr/>
    </dgm:pt>
    <dgm:pt modelId="{3F6E3C9C-B322-4303-B087-7B0CD2C3F1EC}" type="pres">
      <dgm:prSet presAssocID="{BFFAB2BC-2B95-434C-A768-1AF059AB4B46}" presName="hierChild5" presStyleCnt="0"/>
      <dgm:spPr/>
    </dgm:pt>
    <dgm:pt modelId="{60792ADC-1B65-45AA-9D4A-E6C2700539B1}" type="pres">
      <dgm:prSet presAssocID="{30A17385-D9D2-4305-8536-3BD3F2281129}" presName="hierChild3" presStyleCnt="0"/>
      <dgm:spPr/>
    </dgm:pt>
  </dgm:ptLst>
  <dgm:cxnLst>
    <dgm:cxn modelId="{C20C1C15-6A58-4883-B7DA-4819A92ED7C3}" type="presOf" srcId="{CA5FA090-C084-4B4F-8ABD-C60FF3A78BA5}" destId="{DAAB5399-307F-4A79-8012-BCDC31A105AA}" srcOrd="1" destOrd="0" presId="urn:microsoft.com/office/officeart/2005/8/layout/orgChart1"/>
    <dgm:cxn modelId="{A50AFD21-F67B-40C9-AF40-57FA4B31062A}" type="presOf" srcId="{D38B6705-DE36-46F9-B2EB-500C635A9E97}" destId="{F3DF96CE-103F-4848-A0AD-0AD160570D69}" srcOrd="0" destOrd="0" presId="urn:microsoft.com/office/officeart/2005/8/layout/orgChart1"/>
    <dgm:cxn modelId="{CDCBAD26-1F30-4B9B-8827-4FD3DC19F6D3}" type="presOf" srcId="{C22F28C4-B57F-475C-BA96-7A8032AC88FE}" destId="{92291AF5-2C31-4AE3-911E-F6EB50DE917E}" srcOrd="1" destOrd="0" presId="urn:microsoft.com/office/officeart/2005/8/layout/orgChart1"/>
    <dgm:cxn modelId="{F8EC9541-5AA4-41F2-B0F6-D3A9E34F66B9}" type="presOf" srcId="{30A17385-D9D2-4305-8536-3BD3F2281129}" destId="{F0053345-83A1-4F3D-8EFF-29D72C77E530}" srcOrd="1" destOrd="0" presId="urn:microsoft.com/office/officeart/2005/8/layout/orgChart1"/>
    <dgm:cxn modelId="{F8ECB665-5EA2-4BCD-B0B0-9FE383FCF442}" srcId="{30A17385-D9D2-4305-8536-3BD3F2281129}" destId="{CA5FA090-C084-4B4F-8ABD-C60FF3A78BA5}" srcOrd="3" destOrd="0" parTransId="{2CFE4372-4334-4EAC-ADA3-0C18A1D8375D}" sibTransId="{C0CDEE41-0352-44C5-A61D-A7E8C477F80E}"/>
    <dgm:cxn modelId="{72381D4D-8166-433E-A34B-A4044C176480}" type="presOf" srcId="{BFFAB2BC-2B95-434C-A768-1AF059AB4B46}" destId="{89AAA4E0-2693-49EA-8F62-5E360728B159}" srcOrd="1" destOrd="0" presId="urn:microsoft.com/office/officeart/2005/8/layout/orgChart1"/>
    <dgm:cxn modelId="{B4F61653-696A-4C95-83E6-0D3F21ED2FD5}" type="presOf" srcId="{BFFAB2BC-2B95-434C-A768-1AF059AB4B46}" destId="{F0BA9E7A-B4BE-4341-8DA2-16521CED5AFB}" srcOrd="0" destOrd="0" presId="urn:microsoft.com/office/officeart/2005/8/layout/orgChart1"/>
    <dgm:cxn modelId="{3A46C753-4CFC-48ED-91C9-37E8C2251F76}" type="presOf" srcId="{1E57EC3E-6A94-4A8C-A6B8-840921BAF21A}" destId="{FA223211-8520-4D5D-B27B-DCD3DF892149}" srcOrd="0" destOrd="0" presId="urn:microsoft.com/office/officeart/2005/8/layout/orgChart1"/>
    <dgm:cxn modelId="{D9BA5A81-F7B7-4AD0-AF89-EE39CBEEFACF}" type="presOf" srcId="{CA5FA090-C084-4B4F-8ABD-C60FF3A78BA5}" destId="{C4D1A2C3-83F5-438D-AD03-D7C0F385FFB1}" srcOrd="0" destOrd="0" presId="urn:microsoft.com/office/officeart/2005/8/layout/orgChart1"/>
    <dgm:cxn modelId="{CD45098A-FC16-469E-8861-47BF54D18EA0}" type="presOf" srcId="{EC668733-01D8-4E14-A11A-BF42452406D8}" destId="{A1377F00-59A8-4FD8-8553-1E4375B35CD5}" srcOrd="0" destOrd="0" presId="urn:microsoft.com/office/officeart/2005/8/layout/orgChart1"/>
    <dgm:cxn modelId="{A5194C93-CF63-401D-9D39-0BB22B720CC4}" type="presOf" srcId="{D38B6705-DE36-46F9-B2EB-500C635A9E97}" destId="{AA2DC018-4F4C-4F0A-9015-5B3A9A339F95}" srcOrd="1" destOrd="0" presId="urn:microsoft.com/office/officeart/2005/8/layout/orgChart1"/>
    <dgm:cxn modelId="{0C55349D-17B8-40E5-9519-F3DF1F012B4F}" srcId="{30A17385-D9D2-4305-8536-3BD3F2281129}" destId="{D38B6705-DE36-46F9-B2EB-500C635A9E97}" srcOrd="1" destOrd="0" parTransId="{EC668733-01D8-4E14-A11A-BF42452406D8}" sibTransId="{1C5256F1-51B3-41D1-B48F-BFCDFBAD9063}"/>
    <dgm:cxn modelId="{259E68A3-FD16-4A42-A7A2-10D6D0796AE9}" type="presOf" srcId="{AF0E46DC-5A8D-4BFB-8185-FA7A400E4319}" destId="{EE034CE1-F714-4933-AC99-AA5CC437F5F8}" srcOrd="0" destOrd="0" presId="urn:microsoft.com/office/officeart/2005/8/layout/orgChart1"/>
    <dgm:cxn modelId="{F9201CB2-E0D5-404F-860F-BD668BC4584B}" srcId="{30A17385-D9D2-4305-8536-3BD3F2281129}" destId="{AF0E46DC-5A8D-4BFB-8185-FA7A400E4319}" srcOrd="0" destOrd="0" parTransId="{C089E721-4D24-4CCA-981E-3B0BF3C61B61}" sibTransId="{27EF18EF-A950-43F1-83B1-3769C9F20FAC}"/>
    <dgm:cxn modelId="{605422B9-94E7-43A1-9809-4C4374F146CD}" type="presOf" srcId="{30A17385-D9D2-4305-8536-3BD3F2281129}" destId="{61B36E85-2286-49A9-94B9-91ECE93D5989}" srcOrd="0" destOrd="0" presId="urn:microsoft.com/office/officeart/2005/8/layout/orgChart1"/>
    <dgm:cxn modelId="{03D820CF-A781-44E1-B050-5D9BB1A53D05}" type="presOf" srcId="{AF0E46DC-5A8D-4BFB-8185-FA7A400E4319}" destId="{BD0969F6-5BA6-408B-836F-FECE28DC4634}" srcOrd="1" destOrd="0" presId="urn:microsoft.com/office/officeart/2005/8/layout/orgChart1"/>
    <dgm:cxn modelId="{1B56C5D4-5793-4C02-8D35-A89CBD1B9B22}" type="presOf" srcId="{2CFE4372-4334-4EAC-ADA3-0C18A1D8375D}" destId="{14ABE26D-51DB-4A04-9394-9807E90526A0}" srcOrd="0" destOrd="0" presId="urn:microsoft.com/office/officeart/2005/8/layout/orgChart1"/>
    <dgm:cxn modelId="{AF55D1D8-CEE5-471C-991C-043E36534AF4}" srcId="{C98CF092-55B7-467B-859E-6C424FBC57F1}" destId="{30A17385-D9D2-4305-8536-3BD3F2281129}" srcOrd="0" destOrd="0" parTransId="{91712AA0-1ECF-4946-AC6C-AF07CE8056E5}" sibTransId="{8C04B12D-1EF5-4D28-9DFF-9B2653E51F31}"/>
    <dgm:cxn modelId="{AA2277DA-37D6-404C-BF09-30B410B03B26}" type="presOf" srcId="{C98CF092-55B7-467B-859E-6C424FBC57F1}" destId="{D9449FAA-CF5A-41D9-926A-532823F22B20}" srcOrd="0" destOrd="0" presId="urn:microsoft.com/office/officeart/2005/8/layout/orgChart1"/>
    <dgm:cxn modelId="{597E95DD-A50F-4676-B73E-B4CD238A2371}" type="presOf" srcId="{FB75D1EC-497F-445D-931E-4747EE65B593}" destId="{FE3866B0-C2B4-4D6C-93A7-71A5581C8C36}" srcOrd="0" destOrd="0" presId="urn:microsoft.com/office/officeart/2005/8/layout/orgChart1"/>
    <dgm:cxn modelId="{78965FE9-1910-4F4C-89D4-E2579288842D}" srcId="{30A17385-D9D2-4305-8536-3BD3F2281129}" destId="{C22F28C4-B57F-475C-BA96-7A8032AC88FE}" srcOrd="2" destOrd="0" parTransId="{1E57EC3E-6A94-4A8C-A6B8-840921BAF21A}" sibTransId="{AEA66100-3020-466B-B661-11E61D82EC85}"/>
    <dgm:cxn modelId="{E8A69BF4-A077-472B-A4AB-B3DD599C7034}" type="presOf" srcId="{C089E721-4D24-4CCA-981E-3B0BF3C61B61}" destId="{6E36B1B2-010D-4188-B70D-EC1C040312AD}" srcOrd="0" destOrd="0" presId="urn:microsoft.com/office/officeart/2005/8/layout/orgChart1"/>
    <dgm:cxn modelId="{3ED6A0F6-4D96-405C-9F29-0F619D350FFB}" srcId="{30A17385-D9D2-4305-8536-3BD3F2281129}" destId="{BFFAB2BC-2B95-434C-A768-1AF059AB4B46}" srcOrd="4" destOrd="0" parTransId="{FB75D1EC-497F-445D-931E-4747EE65B593}" sibTransId="{24C3EA23-0BAA-4B33-B859-E31DAB4083FE}"/>
    <dgm:cxn modelId="{7B6F94FC-A934-48B6-A220-0307E8982712}" type="presOf" srcId="{C22F28C4-B57F-475C-BA96-7A8032AC88FE}" destId="{E38FA35D-73A0-4DFB-9854-03D57D5B2EC5}" srcOrd="0" destOrd="0" presId="urn:microsoft.com/office/officeart/2005/8/layout/orgChart1"/>
    <dgm:cxn modelId="{65032CDC-93B3-4CF8-AD3A-340448CC0FD1}" type="presParOf" srcId="{D9449FAA-CF5A-41D9-926A-532823F22B20}" destId="{1971755E-0430-4DF3-8144-3A1F3D8552FB}" srcOrd="0" destOrd="0" presId="urn:microsoft.com/office/officeart/2005/8/layout/orgChart1"/>
    <dgm:cxn modelId="{1524CA91-4AC4-40E0-B912-3FC5D9D0C291}" type="presParOf" srcId="{1971755E-0430-4DF3-8144-3A1F3D8552FB}" destId="{1CF2E083-AE17-4D7A-A138-47F59CDB7F56}" srcOrd="0" destOrd="0" presId="urn:microsoft.com/office/officeart/2005/8/layout/orgChart1"/>
    <dgm:cxn modelId="{712E8795-F92F-4465-BCC9-859C7F0A6F0D}" type="presParOf" srcId="{1CF2E083-AE17-4D7A-A138-47F59CDB7F56}" destId="{61B36E85-2286-49A9-94B9-91ECE93D5989}" srcOrd="0" destOrd="0" presId="urn:microsoft.com/office/officeart/2005/8/layout/orgChart1"/>
    <dgm:cxn modelId="{05C11CCC-A44D-4CE2-9647-B22F10446FC5}" type="presParOf" srcId="{1CF2E083-AE17-4D7A-A138-47F59CDB7F56}" destId="{F0053345-83A1-4F3D-8EFF-29D72C77E530}" srcOrd="1" destOrd="0" presId="urn:microsoft.com/office/officeart/2005/8/layout/orgChart1"/>
    <dgm:cxn modelId="{CF215403-1974-44F4-BE0B-5BA64C2FA331}" type="presParOf" srcId="{1971755E-0430-4DF3-8144-3A1F3D8552FB}" destId="{5059CB72-BAA3-4395-94F6-38E8FC51E7D1}" srcOrd="1" destOrd="0" presId="urn:microsoft.com/office/officeart/2005/8/layout/orgChart1"/>
    <dgm:cxn modelId="{AEAD43F3-23B9-420B-ABD9-5FEF48BA9ED6}" type="presParOf" srcId="{5059CB72-BAA3-4395-94F6-38E8FC51E7D1}" destId="{6E36B1B2-010D-4188-B70D-EC1C040312AD}" srcOrd="0" destOrd="0" presId="urn:microsoft.com/office/officeart/2005/8/layout/orgChart1"/>
    <dgm:cxn modelId="{ED29652E-F4D9-40AC-8674-1BB2ECD82E66}" type="presParOf" srcId="{5059CB72-BAA3-4395-94F6-38E8FC51E7D1}" destId="{0EC0FEFD-45FB-4953-A907-B15507716A72}" srcOrd="1" destOrd="0" presId="urn:microsoft.com/office/officeart/2005/8/layout/orgChart1"/>
    <dgm:cxn modelId="{4C5180A6-85BB-488F-8DF8-A270C87E3EA0}" type="presParOf" srcId="{0EC0FEFD-45FB-4953-A907-B15507716A72}" destId="{EB1F58FD-7974-4BA7-ADF5-CCDC265CC0B8}" srcOrd="0" destOrd="0" presId="urn:microsoft.com/office/officeart/2005/8/layout/orgChart1"/>
    <dgm:cxn modelId="{954C6F6F-5BD0-4AD7-A46B-38D2583FA574}" type="presParOf" srcId="{EB1F58FD-7974-4BA7-ADF5-CCDC265CC0B8}" destId="{EE034CE1-F714-4933-AC99-AA5CC437F5F8}" srcOrd="0" destOrd="0" presId="urn:microsoft.com/office/officeart/2005/8/layout/orgChart1"/>
    <dgm:cxn modelId="{1C544E0E-0ADD-4FFB-941D-8922E502FE53}" type="presParOf" srcId="{EB1F58FD-7974-4BA7-ADF5-CCDC265CC0B8}" destId="{BD0969F6-5BA6-408B-836F-FECE28DC4634}" srcOrd="1" destOrd="0" presId="urn:microsoft.com/office/officeart/2005/8/layout/orgChart1"/>
    <dgm:cxn modelId="{2120DF6D-54B9-4050-B22E-B8729892EC9D}" type="presParOf" srcId="{0EC0FEFD-45FB-4953-A907-B15507716A72}" destId="{473BEAC0-0D49-4B81-A806-F8370617F20A}" srcOrd="1" destOrd="0" presId="urn:microsoft.com/office/officeart/2005/8/layout/orgChart1"/>
    <dgm:cxn modelId="{F2D234CC-1C2E-4FE0-8C8B-887B516A02C3}" type="presParOf" srcId="{0EC0FEFD-45FB-4953-A907-B15507716A72}" destId="{4C201C3B-302F-4C18-BBFE-B67E845F9F8E}" srcOrd="2" destOrd="0" presId="urn:microsoft.com/office/officeart/2005/8/layout/orgChart1"/>
    <dgm:cxn modelId="{E86E3892-C77E-41BA-A825-982F24FD0E7A}" type="presParOf" srcId="{5059CB72-BAA3-4395-94F6-38E8FC51E7D1}" destId="{A1377F00-59A8-4FD8-8553-1E4375B35CD5}" srcOrd="2" destOrd="0" presId="urn:microsoft.com/office/officeart/2005/8/layout/orgChart1"/>
    <dgm:cxn modelId="{51BBA23F-79C9-4F60-805A-23EDB639442B}" type="presParOf" srcId="{5059CB72-BAA3-4395-94F6-38E8FC51E7D1}" destId="{30254EFD-C973-44DA-8305-A1DE4833C600}" srcOrd="3" destOrd="0" presId="urn:microsoft.com/office/officeart/2005/8/layout/orgChart1"/>
    <dgm:cxn modelId="{F338A22A-8F9A-4D53-B1B6-7E0287E947C9}" type="presParOf" srcId="{30254EFD-C973-44DA-8305-A1DE4833C600}" destId="{5C2B6AAA-6BC0-4276-B0C1-47B14999DB58}" srcOrd="0" destOrd="0" presId="urn:microsoft.com/office/officeart/2005/8/layout/orgChart1"/>
    <dgm:cxn modelId="{08C39DC2-420E-4279-8AB6-17EDFE56B3AC}" type="presParOf" srcId="{5C2B6AAA-6BC0-4276-B0C1-47B14999DB58}" destId="{F3DF96CE-103F-4848-A0AD-0AD160570D69}" srcOrd="0" destOrd="0" presId="urn:microsoft.com/office/officeart/2005/8/layout/orgChart1"/>
    <dgm:cxn modelId="{08B0CC0C-CAF0-48BC-B9E9-A56F0C6E044E}" type="presParOf" srcId="{5C2B6AAA-6BC0-4276-B0C1-47B14999DB58}" destId="{AA2DC018-4F4C-4F0A-9015-5B3A9A339F95}" srcOrd="1" destOrd="0" presId="urn:microsoft.com/office/officeart/2005/8/layout/orgChart1"/>
    <dgm:cxn modelId="{83A7F44C-53D0-4953-BB23-6041AAC68ED9}" type="presParOf" srcId="{30254EFD-C973-44DA-8305-A1DE4833C600}" destId="{DD947E3D-2D03-4196-9EE9-C7424938DCBA}" srcOrd="1" destOrd="0" presId="urn:microsoft.com/office/officeart/2005/8/layout/orgChart1"/>
    <dgm:cxn modelId="{530B135D-7671-45A5-A198-319F8E260D56}" type="presParOf" srcId="{30254EFD-C973-44DA-8305-A1DE4833C600}" destId="{AE83688D-35E8-46EF-B963-B64AE1E01CBD}" srcOrd="2" destOrd="0" presId="urn:microsoft.com/office/officeart/2005/8/layout/orgChart1"/>
    <dgm:cxn modelId="{E5E0C439-3106-4835-BC75-0FBD52A8F760}" type="presParOf" srcId="{5059CB72-BAA3-4395-94F6-38E8FC51E7D1}" destId="{FA223211-8520-4D5D-B27B-DCD3DF892149}" srcOrd="4" destOrd="0" presId="urn:microsoft.com/office/officeart/2005/8/layout/orgChart1"/>
    <dgm:cxn modelId="{77B0A00A-4F61-4B03-BC35-19BECB2701CA}" type="presParOf" srcId="{5059CB72-BAA3-4395-94F6-38E8FC51E7D1}" destId="{A9917444-8D31-4F9C-A84D-CFD238E480B9}" srcOrd="5" destOrd="0" presId="urn:microsoft.com/office/officeart/2005/8/layout/orgChart1"/>
    <dgm:cxn modelId="{9A73C177-C7D6-45AC-A5FE-A18C5313166B}" type="presParOf" srcId="{A9917444-8D31-4F9C-A84D-CFD238E480B9}" destId="{EA6F56B0-967A-41C5-8E15-B4FEB6091EE4}" srcOrd="0" destOrd="0" presId="urn:microsoft.com/office/officeart/2005/8/layout/orgChart1"/>
    <dgm:cxn modelId="{0BE2E486-DC1A-48D7-B8F3-75E41A767FC1}" type="presParOf" srcId="{EA6F56B0-967A-41C5-8E15-B4FEB6091EE4}" destId="{E38FA35D-73A0-4DFB-9854-03D57D5B2EC5}" srcOrd="0" destOrd="0" presId="urn:microsoft.com/office/officeart/2005/8/layout/orgChart1"/>
    <dgm:cxn modelId="{4435C12B-677C-4C2E-9345-4B9C633AE31E}" type="presParOf" srcId="{EA6F56B0-967A-41C5-8E15-B4FEB6091EE4}" destId="{92291AF5-2C31-4AE3-911E-F6EB50DE917E}" srcOrd="1" destOrd="0" presId="urn:microsoft.com/office/officeart/2005/8/layout/orgChart1"/>
    <dgm:cxn modelId="{F3CAF779-26CB-4ADD-AE7B-D7283DC6E5D7}" type="presParOf" srcId="{A9917444-8D31-4F9C-A84D-CFD238E480B9}" destId="{7C83BAD7-3634-414E-92D3-18E8717D1BE2}" srcOrd="1" destOrd="0" presId="urn:microsoft.com/office/officeart/2005/8/layout/orgChart1"/>
    <dgm:cxn modelId="{D376B5E1-C510-40CA-A55F-FF7188AA56E7}" type="presParOf" srcId="{A9917444-8D31-4F9C-A84D-CFD238E480B9}" destId="{E76195C9-05CE-4BB5-A6D2-765E48691DAB}" srcOrd="2" destOrd="0" presId="urn:microsoft.com/office/officeart/2005/8/layout/orgChart1"/>
    <dgm:cxn modelId="{93FB4B5C-7285-4D40-966E-0938E3A0CB17}" type="presParOf" srcId="{5059CB72-BAA3-4395-94F6-38E8FC51E7D1}" destId="{14ABE26D-51DB-4A04-9394-9807E90526A0}" srcOrd="6" destOrd="0" presId="urn:microsoft.com/office/officeart/2005/8/layout/orgChart1"/>
    <dgm:cxn modelId="{8DD62D5F-0050-4DB7-8ABE-3CA76A7BB39E}" type="presParOf" srcId="{5059CB72-BAA3-4395-94F6-38E8FC51E7D1}" destId="{62997D39-2F01-43C2-B7E3-3BC17B45DD4D}" srcOrd="7" destOrd="0" presId="urn:microsoft.com/office/officeart/2005/8/layout/orgChart1"/>
    <dgm:cxn modelId="{672858A9-0A5A-4EBC-9692-6D62E75F349B}" type="presParOf" srcId="{62997D39-2F01-43C2-B7E3-3BC17B45DD4D}" destId="{9BBD6AB6-DCF3-40A7-A88C-9E1735418903}" srcOrd="0" destOrd="0" presId="urn:microsoft.com/office/officeart/2005/8/layout/orgChart1"/>
    <dgm:cxn modelId="{CDE92693-2D46-4DA4-925A-6CE61573BD01}" type="presParOf" srcId="{9BBD6AB6-DCF3-40A7-A88C-9E1735418903}" destId="{C4D1A2C3-83F5-438D-AD03-D7C0F385FFB1}" srcOrd="0" destOrd="0" presId="urn:microsoft.com/office/officeart/2005/8/layout/orgChart1"/>
    <dgm:cxn modelId="{F2691779-BD1F-425F-A7B8-85EA9F9FFFBE}" type="presParOf" srcId="{9BBD6AB6-DCF3-40A7-A88C-9E1735418903}" destId="{DAAB5399-307F-4A79-8012-BCDC31A105AA}" srcOrd="1" destOrd="0" presId="urn:microsoft.com/office/officeart/2005/8/layout/orgChart1"/>
    <dgm:cxn modelId="{4C75701A-9551-4DC6-BEE4-C405E23C4314}" type="presParOf" srcId="{62997D39-2F01-43C2-B7E3-3BC17B45DD4D}" destId="{6BF15801-51B1-4F14-862C-DD48BC59F364}" srcOrd="1" destOrd="0" presId="urn:microsoft.com/office/officeart/2005/8/layout/orgChart1"/>
    <dgm:cxn modelId="{7BF27D7E-970D-4290-8E6D-D57024BDAFE5}" type="presParOf" srcId="{62997D39-2F01-43C2-B7E3-3BC17B45DD4D}" destId="{8C680416-F9B5-4C35-AAAA-1CB423F7C88B}" srcOrd="2" destOrd="0" presId="urn:microsoft.com/office/officeart/2005/8/layout/orgChart1"/>
    <dgm:cxn modelId="{B1924F79-B31C-489F-8595-92F43294DA36}" type="presParOf" srcId="{5059CB72-BAA3-4395-94F6-38E8FC51E7D1}" destId="{FE3866B0-C2B4-4D6C-93A7-71A5581C8C36}" srcOrd="8" destOrd="0" presId="urn:microsoft.com/office/officeart/2005/8/layout/orgChart1"/>
    <dgm:cxn modelId="{51AC0BF6-AF4B-47F1-9425-8EDFF121DACE}" type="presParOf" srcId="{5059CB72-BAA3-4395-94F6-38E8FC51E7D1}" destId="{B87CCB3D-A1EA-4A42-B62E-7B7388FACB81}" srcOrd="9" destOrd="0" presId="urn:microsoft.com/office/officeart/2005/8/layout/orgChart1"/>
    <dgm:cxn modelId="{98A3BDB9-23AA-4AE8-B675-FA7541AEB56E}" type="presParOf" srcId="{B87CCB3D-A1EA-4A42-B62E-7B7388FACB81}" destId="{84CF475F-5E4A-4448-826D-E0F47C953878}" srcOrd="0" destOrd="0" presId="urn:microsoft.com/office/officeart/2005/8/layout/orgChart1"/>
    <dgm:cxn modelId="{E894350F-B902-4E99-8E61-58888C19821E}" type="presParOf" srcId="{84CF475F-5E4A-4448-826D-E0F47C953878}" destId="{F0BA9E7A-B4BE-4341-8DA2-16521CED5AFB}" srcOrd="0" destOrd="0" presId="urn:microsoft.com/office/officeart/2005/8/layout/orgChart1"/>
    <dgm:cxn modelId="{8FBF605C-8221-4430-876B-C45486E54CCB}" type="presParOf" srcId="{84CF475F-5E4A-4448-826D-E0F47C953878}" destId="{89AAA4E0-2693-49EA-8F62-5E360728B159}" srcOrd="1" destOrd="0" presId="urn:microsoft.com/office/officeart/2005/8/layout/orgChart1"/>
    <dgm:cxn modelId="{1DE7DA0D-008F-42CE-B84F-D02E9780EDAB}" type="presParOf" srcId="{B87CCB3D-A1EA-4A42-B62E-7B7388FACB81}" destId="{2EE739C8-3CED-4543-AD37-E147907A3939}" srcOrd="1" destOrd="0" presId="urn:microsoft.com/office/officeart/2005/8/layout/orgChart1"/>
    <dgm:cxn modelId="{A34E3CA5-E9C7-4B17-A10D-A27BCAB36C7A}" type="presParOf" srcId="{B87CCB3D-A1EA-4A42-B62E-7B7388FACB81}" destId="{3F6E3C9C-B322-4303-B087-7B0CD2C3F1EC}" srcOrd="2" destOrd="0" presId="urn:microsoft.com/office/officeart/2005/8/layout/orgChart1"/>
    <dgm:cxn modelId="{BB139C96-57D0-40FC-867C-5141E342C3CD}" type="presParOf" srcId="{1971755E-0430-4DF3-8144-3A1F3D8552FB}" destId="{60792ADC-1B65-45AA-9D4A-E6C2700539B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E643E-4AB0-4DB3-9AE9-3F615DF09014}">
      <dsp:nvSpPr>
        <dsp:cNvPr id="0" name=""/>
        <dsp:cNvSpPr/>
      </dsp:nvSpPr>
      <dsp:spPr>
        <a:xfrm>
          <a:off x="3552892" y="1158"/>
          <a:ext cx="3997003" cy="41240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Introduction</a:t>
          </a:r>
          <a:r>
            <a:rPr lang="en-IN" sz="2000" kern="1200" dirty="0"/>
            <a:t> to VLSI</a:t>
          </a:r>
        </a:p>
      </dsp:txBody>
      <dsp:txXfrm>
        <a:off x="3573024" y="21290"/>
        <a:ext cx="3956739" cy="372144"/>
      </dsp:txXfrm>
    </dsp:sp>
    <dsp:sp modelId="{3A2C45C4-BD61-427D-A126-6D90FC729636}">
      <dsp:nvSpPr>
        <dsp:cNvPr id="0" name=""/>
        <dsp:cNvSpPr/>
      </dsp:nvSpPr>
      <dsp:spPr>
        <a:xfrm>
          <a:off x="3552892" y="434186"/>
          <a:ext cx="3997003" cy="412408"/>
        </a:xfrm>
        <a:prstGeom prst="roundRect">
          <a:avLst/>
        </a:prstGeom>
        <a:gradFill rotWithShape="0">
          <a:gsLst>
            <a:gs pos="0">
              <a:schemeClr val="accent5">
                <a:hueOff val="-675854"/>
                <a:satOff val="-1742"/>
                <a:lumOff val="-1177"/>
                <a:alphaOff val="0"/>
                <a:satMod val="103000"/>
                <a:lumMod val="102000"/>
                <a:tint val="94000"/>
              </a:schemeClr>
            </a:gs>
            <a:gs pos="50000">
              <a:schemeClr val="accent5">
                <a:hueOff val="-675854"/>
                <a:satOff val="-1742"/>
                <a:lumOff val="-1177"/>
                <a:alphaOff val="0"/>
                <a:satMod val="110000"/>
                <a:lumMod val="100000"/>
                <a:shade val="100000"/>
              </a:schemeClr>
            </a:gs>
            <a:gs pos="100000">
              <a:schemeClr val="accent5">
                <a:hueOff val="-675854"/>
                <a:satOff val="-1742"/>
                <a:lumOff val="-117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Moore’s</a:t>
          </a:r>
          <a:r>
            <a:rPr lang="en-IN" sz="2000" kern="1200" dirty="0"/>
            <a:t> Law</a:t>
          </a:r>
        </a:p>
      </dsp:txBody>
      <dsp:txXfrm>
        <a:off x="3573024" y="454318"/>
        <a:ext cx="3956739" cy="372144"/>
      </dsp:txXfrm>
    </dsp:sp>
    <dsp:sp modelId="{2BA9A564-A7DC-41A6-BF9A-AB172FCC7087}">
      <dsp:nvSpPr>
        <dsp:cNvPr id="0" name=""/>
        <dsp:cNvSpPr/>
      </dsp:nvSpPr>
      <dsp:spPr>
        <a:xfrm>
          <a:off x="3552892" y="867215"/>
          <a:ext cx="3997003" cy="412408"/>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VLSI</a:t>
          </a:r>
          <a:r>
            <a:rPr lang="en-IN" sz="2000" kern="1200" dirty="0"/>
            <a:t> Design Flow</a:t>
          </a:r>
        </a:p>
      </dsp:txBody>
      <dsp:txXfrm>
        <a:off x="3573024" y="887347"/>
        <a:ext cx="3956739" cy="372144"/>
      </dsp:txXfrm>
    </dsp:sp>
    <dsp:sp modelId="{37651D55-5A20-45CF-8DFA-CA6A7EF6D049}">
      <dsp:nvSpPr>
        <dsp:cNvPr id="0" name=""/>
        <dsp:cNvSpPr/>
      </dsp:nvSpPr>
      <dsp:spPr>
        <a:xfrm>
          <a:off x="3552892" y="1300243"/>
          <a:ext cx="3997003" cy="412408"/>
        </a:xfrm>
        <a:prstGeom prst="roundRect">
          <a:avLst/>
        </a:prstGeom>
        <a:gradFill rotWithShape="0">
          <a:gsLst>
            <a:gs pos="0">
              <a:schemeClr val="accent5">
                <a:hueOff val="-2027563"/>
                <a:satOff val="-5226"/>
                <a:lumOff val="-3530"/>
                <a:alphaOff val="0"/>
                <a:satMod val="103000"/>
                <a:lumMod val="102000"/>
                <a:tint val="94000"/>
              </a:schemeClr>
            </a:gs>
            <a:gs pos="50000">
              <a:schemeClr val="accent5">
                <a:hueOff val="-2027563"/>
                <a:satOff val="-5226"/>
                <a:lumOff val="-3530"/>
                <a:alphaOff val="0"/>
                <a:satMod val="110000"/>
                <a:lumMod val="100000"/>
                <a:shade val="100000"/>
              </a:schemeClr>
            </a:gs>
            <a:gs pos="100000">
              <a:schemeClr val="accent5">
                <a:hueOff val="-2027563"/>
                <a:satOff val="-5226"/>
                <a:lumOff val="-353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VLSI</a:t>
          </a:r>
          <a:r>
            <a:rPr lang="en-IN" sz="2000" kern="1200" dirty="0"/>
            <a:t> Physical Design </a:t>
          </a:r>
        </a:p>
      </dsp:txBody>
      <dsp:txXfrm>
        <a:off x="3573024" y="1320375"/>
        <a:ext cx="3956739" cy="372144"/>
      </dsp:txXfrm>
    </dsp:sp>
    <dsp:sp modelId="{D65CC54A-1136-48DE-AB38-87A824DC3CF0}">
      <dsp:nvSpPr>
        <dsp:cNvPr id="0" name=""/>
        <dsp:cNvSpPr/>
      </dsp:nvSpPr>
      <dsp:spPr>
        <a:xfrm>
          <a:off x="3552892" y="1733272"/>
          <a:ext cx="3997003" cy="412408"/>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Routing</a:t>
          </a:r>
          <a:r>
            <a:rPr lang="en-IN" sz="2000" kern="1200" dirty="0"/>
            <a:t> Problem</a:t>
          </a:r>
        </a:p>
      </dsp:txBody>
      <dsp:txXfrm>
        <a:off x="3573024" y="1753404"/>
        <a:ext cx="3956739" cy="372144"/>
      </dsp:txXfrm>
    </dsp:sp>
    <dsp:sp modelId="{A29FA651-6F7D-4F3B-A4AF-959A1DAB7D56}">
      <dsp:nvSpPr>
        <dsp:cNvPr id="0" name=""/>
        <dsp:cNvSpPr/>
      </dsp:nvSpPr>
      <dsp:spPr>
        <a:xfrm>
          <a:off x="3552892" y="2166300"/>
          <a:ext cx="3997003" cy="412408"/>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Maze Algorithm</a:t>
          </a:r>
        </a:p>
      </dsp:txBody>
      <dsp:txXfrm>
        <a:off x="3573024" y="2186432"/>
        <a:ext cx="3956739" cy="372144"/>
      </dsp:txXfrm>
    </dsp:sp>
    <dsp:sp modelId="{61F088AD-92DC-4FC7-B6DD-0E651D65E50C}">
      <dsp:nvSpPr>
        <dsp:cNvPr id="0" name=""/>
        <dsp:cNvSpPr/>
      </dsp:nvSpPr>
      <dsp:spPr>
        <a:xfrm>
          <a:off x="3552892" y="2599329"/>
          <a:ext cx="3997003" cy="412408"/>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Power</a:t>
          </a:r>
          <a:r>
            <a:rPr lang="en-IN" sz="2000" kern="1200" dirty="0"/>
            <a:t> Consumption</a:t>
          </a:r>
        </a:p>
      </dsp:txBody>
      <dsp:txXfrm>
        <a:off x="3573024" y="2619461"/>
        <a:ext cx="3956739" cy="372144"/>
      </dsp:txXfrm>
    </dsp:sp>
    <dsp:sp modelId="{9E0A9AB3-2401-48E2-B767-C9BC699027A3}">
      <dsp:nvSpPr>
        <dsp:cNvPr id="0" name=""/>
        <dsp:cNvSpPr/>
      </dsp:nvSpPr>
      <dsp:spPr>
        <a:xfrm>
          <a:off x="3552892" y="3032357"/>
          <a:ext cx="3997003" cy="412408"/>
        </a:xfrm>
        <a:prstGeom prst="roundRect">
          <a:avLst/>
        </a:prstGeom>
        <a:gradFill rotWithShape="0">
          <a:gsLst>
            <a:gs pos="0">
              <a:schemeClr val="accent5">
                <a:hueOff val="-4730980"/>
                <a:satOff val="-12193"/>
                <a:lumOff val="-8236"/>
                <a:alphaOff val="0"/>
                <a:satMod val="103000"/>
                <a:lumMod val="102000"/>
                <a:tint val="94000"/>
              </a:schemeClr>
            </a:gs>
            <a:gs pos="50000">
              <a:schemeClr val="accent5">
                <a:hueOff val="-4730980"/>
                <a:satOff val="-12193"/>
                <a:lumOff val="-8236"/>
                <a:alphaOff val="0"/>
                <a:satMod val="110000"/>
                <a:lumMod val="100000"/>
                <a:shade val="100000"/>
              </a:schemeClr>
            </a:gs>
            <a:gs pos="100000">
              <a:schemeClr val="accent5">
                <a:hueOff val="-4730980"/>
                <a:satOff val="-12193"/>
                <a:lumOff val="-823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Dynamic</a:t>
          </a:r>
          <a:r>
            <a:rPr lang="en-IN" sz="2000" kern="1200" dirty="0"/>
            <a:t> Power Optimization</a:t>
          </a:r>
        </a:p>
      </dsp:txBody>
      <dsp:txXfrm>
        <a:off x="3573024" y="3052489"/>
        <a:ext cx="3956739" cy="372144"/>
      </dsp:txXfrm>
    </dsp:sp>
    <dsp:sp modelId="{4A90E5C3-E2E9-4975-AE44-4CDAAFCC395E}">
      <dsp:nvSpPr>
        <dsp:cNvPr id="0" name=""/>
        <dsp:cNvSpPr/>
      </dsp:nvSpPr>
      <dsp:spPr>
        <a:xfrm>
          <a:off x="3552892" y="3465386"/>
          <a:ext cx="3997003" cy="412408"/>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Static </a:t>
          </a:r>
          <a:r>
            <a:rPr lang="en-IN" sz="2000" kern="1200" dirty="0">
              <a:latin typeface="Times New Roman" panose="02020603050405020304" pitchFamily="18" charset="0"/>
              <a:cs typeface="Times New Roman" panose="02020603050405020304" pitchFamily="18" charset="0"/>
            </a:rPr>
            <a:t>Power</a:t>
          </a:r>
          <a:r>
            <a:rPr lang="en-IN" sz="2000" kern="1200" dirty="0"/>
            <a:t> Optimization</a:t>
          </a:r>
        </a:p>
      </dsp:txBody>
      <dsp:txXfrm>
        <a:off x="3573024" y="3485518"/>
        <a:ext cx="3956739" cy="372144"/>
      </dsp:txXfrm>
    </dsp:sp>
    <dsp:sp modelId="{46AC0B79-5371-46E2-B034-EE7FEFD94365}">
      <dsp:nvSpPr>
        <dsp:cNvPr id="0" name=""/>
        <dsp:cNvSpPr/>
      </dsp:nvSpPr>
      <dsp:spPr>
        <a:xfrm>
          <a:off x="3552892" y="3898414"/>
          <a:ext cx="3997003" cy="412408"/>
        </a:xfrm>
        <a:prstGeom prst="roundRect">
          <a:avLst/>
        </a:prstGeom>
        <a:gradFill rotWithShape="0">
          <a:gsLst>
            <a:gs pos="0">
              <a:schemeClr val="accent5">
                <a:hueOff val="-6082688"/>
                <a:satOff val="-15677"/>
                <a:lumOff val="-10588"/>
                <a:alphaOff val="0"/>
                <a:satMod val="103000"/>
                <a:lumMod val="102000"/>
                <a:tint val="94000"/>
              </a:schemeClr>
            </a:gs>
            <a:gs pos="50000">
              <a:schemeClr val="accent5">
                <a:hueOff val="-6082688"/>
                <a:satOff val="-15677"/>
                <a:lumOff val="-10588"/>
                <a:alphaOff val="0"/>
                <a:satMod val="110000"/>
                <a:lumMod val="100000"/>
                <a:shade val="100000"/>
              </a:schemeClr>
            </a:gs>
            <a:gs pos="100000">
              <a:schemeClr val="accent5">
                <a:hueOff val="-6082688"/>
                <a:satOff val="-15677"/>
                <a:lumOff val="-1058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Conclusion</a:t>
          </a:r>
        </a:p>
      </dsp:txBody>
      <dsp:txXfrm>
        <a:off x="3573024" y="3918546"/>
        <a:ext cx="3956739" cy="372144"/>
      </dsp:txXfrm>
    </dsp:sp>
    <dsp:sp modelId="{6B8BDBE0-73CC-47D0-8CA7-E69CEB4C86A8}">
      <dsp:nvSpPr>
        <dsp:cNvPr id="0" name=""/>
        <dsp:cNvSpPr/>
      </dsp:nvSpPr>
      <dsp:spPr>
        <a:xfrm>
          <a:off x="3552892" y="4331443"/>
          <a:ext cx="3997003" cy="412408"/>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Refrences</a:t>
          </a:r>
        </a:p>
      </dsp:txBody>
      <dsp:txXfrm>
        <a:off x="3573024" y="4351575"/>
        <a:ext cx="3956739" cy="372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866B0-C2B4-4D6C-93A7-71A5581C8C36}">
      <dsp:nvSpPr>
        <dsp:cNvPr id="0" name=""/>
        <dsp:cNvSpPr/>
      </dsp:nvSpPr>
      <dsp:spPr>
        <a:xfrm>
          <a:off x="5257800" y="1147369"/>
          <a:ext cx="4356747" cy="378064"/>
        </a:xfrm>
        <a:custGeom>
          <a:avLst/>
          <a:gdLst/>
          <a:ahLst/>
          <a:cxnLst/>
          <a:rect l="0" t="0" r="0" b="0"/>
          <a:pathLst>
            <a:path>
              <a:moveTo>
                <a:pt x="0" y="0"/>
              </a:moveTo>
              <a:lnTo>
                <a:pt x="0" y="189032"/>
              </a:lnTo>
              <a:lnTo>
                <a:pt x="4356747" y="189032"/>
              </a:lnTo>
              <a:lnTo>
                <a:pt x="4356747" y="378064"/>
              </a:lnTo>
            </a:path>
          </a:pathLst>
        </a:custGeom>
        <a:noFill/>
        <a:ln w="12700" cap="flat" cmpd="sng" algn="ctr">
          <a:solidFill>
            <a:schemeClr val="accent6">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4ABE26D-51DB-4A04-9394-9807E90526A0}">
      <dsp:nvSpPr>
        <dsp:cNvPr id="0" name=""/>
        <dsp:cNvSpPr/>
      </dsp:nvSpPr>
      <dsp:spPr>
        <a:xfrm>
          <a:off x="5257800" y="1147369"/>
          <a:ext cx="2178373" cy="378064"/>
        </a:xfrm>
        <a:custGeom>
          <a:avLst/>
          <a:gdLst/>
          <a:ahLst/>
          <a:cxnLst/>
          <a:rect l="0" t="0" r="0" b="0"/>
          <a:pathLst>
            <a:path>
              <a:moveTo>
                <a:pt x="0" y="0"/>
              </a:moveTo>
              <a:lnTo>
                <a:pt x="0" y="189032"/>
              </a:lnTo>
              <a:lnTo>
                <a:pt x="2178373" y="189032"/>
              </a:lnTo>
              <a:lnTo>
                <a:pt x="2178373" y="378064"/>
              </a:lnTo>
            </a:path>
          </a:pathLst>
        </a:custGeom>
        <a:noFill/>
        <a:ln w="12700" cap="flat" cmpd="sng" algn="ctr">
          <a:solidFill>
            <a:schemeClr val="accent6">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A223211-8520-4D5D-B27B-DCD3DF892149}">
      <dsp:nvSpPr>
        <dsp:cNvPr id="0" name=""/>
        <dsp:cNvSpPr/>
      </dsp:nvSpPr>
      <dsp:spPr>
        <a:xfrm>
          <a:off x="5212080" y="1147369"/>
          <a:ext cx="91440" cy="378064"/>
        </a:xfrm>
        <a:custGeom>
          <a:avLst/>
          <a:gdLst/>
          <a:ahLst/>
          <a:cxnLst/>
          <a:rect l="0" t="0" r="0" b="0"/>
          <a:pathLst>
            <a:path>
              <a:moveTo>
                <a:pt x="45720" y="0"/>
              </a:moveTo>
              <a:lnTo>
                <a:pt x="45720" y="378064"/>
              </a:lnTo>
            </a:path>
          </a:pathLst>
        </a:custGeom>
        <a:noFill/>
        <a:ln w="12700" cap="flat" cmpd="sng" algn="ctr">
          <a:solidFill>
            <a:schemeClr val="accent6">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1377F00-59A8-4FD8-8553-1E4375B35CD5}">
      <dsp:nvSpPr>
        <dsp:cNvPr id="0" name=""/>
        <dsp:cNvSpPr/>
      </dsp:nvSpPr>
      <dsp:spPr>
        <a:xfrm>
          <a:off x="3079426" y="1147369"/>
          <a:ext cx="2178373" cy="378064"/>
        </a:xfrm>
        <a:custGeom>
          <a:avLst/>
          <a:gdLst/>
          <a:ahLst/>
          <a:cxnLst/>
          <a:rect l="0" t="0" r="0" b="0"/>
          <a:pathLst>
            <a:path>
              <a:moveTo>
                <a:pt x="2178373" y="0"/>
              </a:moveTo>
              <a:lnTo>
                <a:pt x="2178373" y="189032"/>
              </a:lnTo>
              <a:lnTo>
                <a:pt x="0" y="189032"/>
              </a:lnTo>
              <a:lnTo>
                <a:pt x="0" y="378064"/>
              </a:lnTo>
            </a:path>
          </a:pathLst>
        </a:custGeom>
        <a:noFill/>
        <a:ln w="12700" cap="flat" cmpd="sng" algn="ctr">
          <a:solidFill>
            <a:schemeClr val="accent6">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E36B1B2-010D-4188-B70D-EC1C040312AD}">
      <dsp:nvSpPr>
        <dsp:cNvPr id="0" name=""/>
        <dsp:cNvSpPr/>
      </dsp:nvSpPr>
      <dsp:spPr>
        <a:xfrm>
          <a:off x="901052" y="1147369"/>
          <a:ext cx="4356747" cy="378064"/>
        </a:xfrm>
        <a:custGeom>
          <a:avLst/>
          <a:gdLst/>
          <a:ahLst/>
          <a:cxnLst/>
          <a:rect l="0" t="0" r="0" b="0"/>
          <a:pathLst>
            <a:path>
              <a:moveTo>
                <a:pt x="4356747" y="0"/>
              </a:moveTo>
              <a:lnTo>
                <a:pt x="4356747" y="189032"/>
              </a:lnTo>
              <a:lnTo>
                <a:pt x="0" y="189032"/>
              </a:lnTo>
              <a:lnTo>
                <a:pt x="0" y="378064"/>
              </a:lnTo>
            </a:path>
          </a:pathLst>
        </a:custGeom>
        <a:noFill/>
        <a:ln w="12700" cap="flat" cmpd="sng" algn="ctr">
          <a:solidFill>
            <a:schemeClr val="accent6">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1B36E85-2286-49A9-94B9-91ECE93D5989}">
      <dsp:nvSpPr>
        <dsp:cNvPr id="0" name=""/>
        <dsp:cNvSpPr/>
      </dsp:nvSpPr>
      <dsp:spPr>
        <a:xfrm>
          <a:off x="4357645" y="247214"/>
          <a:ext cx="1800308" cy="900154"/>
        </a:xfrm>
        <a:prstGeom prst="rect">
          <a:avLst/>
        </a:prstGeom>
        <a:gradFill rotWithShape="0">
          <a:gsLst>
            <a:gs pos="0">
              <a:schemeClr val="accent6">
                <a:shade val="60000"/>
                <a:hueOff val="0"/>
                <a:satOff val="0"/>
                <a:lumOff val="0"/>
                <a:alphaOff val="0"/>
                <a:satMod val="103000"/>
                <a:lumMod val="102000"/>
                <a:tint val="94000"/>
              </a:schemeClr>
            </a:gs>
            <a:gs pos="50000">
              <a:schemeClr val="accent6">
                <a:shade val="60000"/>
                <a:hueOff val="0"/>
                <a:satOff val="0"/>
                <a:lumOff val="0"/>
                <a:alphaOff val="0"/>
                <a:satMod val="110000"/>
                <a:lumMod val="100000"/>
                <a:shade val="100000"/>
              </a:schemeClr>
            </a:gs>
            <a:gs pos="100000">
              <a:schemeClr val="accent6">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5 major steps </a:t>
          </a:r>
        </a:p>
      </dsp:txBody>
      <dsp:txXfrm>
        <a:off x="4357645" y="247214"/>
        <a:ext cx="1800308" cy="900154"/>
      </dsp:txXfrm>
    </dsp:sp>
    <dsp:sp modelId="{EE034CE1-F714-4933-AC99-AA5CC437F5F8}">
      <dsp:nvSpPr>
        <dsp:cNvPr id="0" name=""/>
        <dsp:cNvSpPr/>
      </dsp:nvSpPr>
      <dsp:spPr>
        <a:xfrm>
          <a:off x="898" y="1525433"/>
          <a:ext cx="1800308" cy="900154"/>
        </a:xfrm>
        <a:prstGeom prst="rect">
          <a:avLst/>
        </a:prstGeom>
        <a:gradFill rotWithShape="0">
          <a:gsLst>
            <a:gs pos="0">
              <a:schemeClr val="accent6">
                <a:shade val="80000"/>
                <a:hueOff val="0"/>
                <a:satOff val="0"/>
                <a:lumOff val="0"/>
                <a:alphaOff val="0"/>
                <a:satMod val="103000"/>
                <a:lumMod val="102000"/>
                <a:tint val="94000"/>
              </a:schemeClr>
            </a:gs>
            <a:gs pos="50000">
              <a:schemeClr val="accent6">
                <a:shade val="80000"/>
                <a:hueOff val="0"/>
                <a:satOff val="0"/>
                <a:lumOff val="0"/>
                <a:alphaOff val="0"/>
                <a:satMod val="110000"/>
                <a:lumMod val="100000"/>
                <a:shade val="100000"/>
              </a:schemeClr>
            </a:gs>
            <a:gs pos="100000">
              <a:schemeClr val="accent6">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Partitioning and Floorplanning </a:t>
          </a:r>
        </a:p>
      </dsp:txBody>
      <dsp:txXfrm>
        <a:off x="898" y="1525433"/>
        <a:ext cx="1800308" cy="900154"/>
      </dsp:txXfrm>
    </dsp:sp>
    <dsp:sp modelId="{F3DF96CE-103F-4848-A0AD-0AD160570D69}">
      <dsp:nvSpPr>
        <dsp:cNvPr id="0" name=""/>
        <dsp:cNvSpPr/>
      </dsp:nvSpPr>
      <dsp:spPr>
        <a:xfrm>
          <a:off x="2179272" y="1525433"/>
          <a:ext cx="1800308" cy="900154"/>
        </a:xfrm>
        <a:prstGeom prst="rect">
          <a:avLst/>
        </a:prstGeom>
        <a:gradFill rotWithShape="0">
          <a:gsLst>
            <a:gs pos="0">
              <a:schemeClr val="accent6">
                <a:shade val="80000"/>
                <a:hueOff val="0"/>
                <a:satOff val="0"/>
                <a:lumOff val="0"/>
                <a:alphaOff val="0"/>
                <a:satMod val="103000"/>
                <a:lumMod val="102000"/>
                <a:tint val="94000"/>
              </a:schemeClr>
            </a:gs>
            <a:gs pos="50000">
              <a:schemeClr val="accent6">
                <a:shade val="80000"/>
                <a:hueOff val="0"/>
                <a:satOff val="0"/>
                <a:lumOff val="0"/>
                <a:alphaOff val="0"/>
                <a:satMod val="110000"/>
                <a:lumMod val="100000"/>
                <a:shade val="100000"/>
              </a:schemeClr>
            </a:gs>
            <a:gs pos="100000">
              <a:schemeClr val="accent6">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Placement </a:t>
          </a:r>
        </a:p>
      </dsp:txBody>
      <dsp:txXfrm>
        <a:off x="2179272" y="1525433"/>
        <a:ext cx="1800308" cy="900154"/>
      </dsp:txXfrm>
    </dsp:sp>
    <dsp:sp modelId="{E38FA35D-73A0-4DFB-9854-03D57D5B2EC5}">
      <dsp:nvSpPr>
        <dsp:cNvPr id="0" name=""/>
        <dsp:cNvSpPr/>
      </dsp:nvSpPr>
      <dsp:spPr>
        <a:xfrm>
          <a:off x="4357645" y="1525433"/>
          <a:ext cx="1800308" cy="900154"/>
        </a:xfrm>
        <a:prstGeom prst="rect">
          <a:avLst/>
        </a:prstGeom>
        <a:gradFill rotWithShape="0">
          <a:gsLst>
            <a:gs pos="0">
              <a:schemeClr val="accent6">
                <a:shade val="80000"/>
                <a:hueOff val="0"/>
                <a:satOff val="0"/>
                <a:lumOff val="0"/>
                <a:alphaOff val="0"/>
                <a:satMod val="103000"/>
                <a:lumMod val="102000"/>
                <a:tint val="94000"/>
              </a:schemeClr>
            </a:gs>
            <a:gs pos="50000">
              <a:schemeClr val="accent6">
                <a:shade val="80000"/>
                <a:hueOff val="0"/>
                <a:satOff val="0"/>
                <a:lumOff val="0"/>
                <a:alphaOff val="0"/>
                <a:satMod val="110000"/>
                <a:lumMod val="100000"/>
                <a:shade val="100000"/>
              </a:schemeClr>
            </a:gs>
            <a:gs pos="100000">
              <a:schemeClr val="accent6">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Routing </a:t>
          </a:r>
        </a:p>
      </dsp:txBody>
      <dsp:txXfrm>
        <a:off x="4357645" y="1525433"/>
        <a:ext cx="1800308" cy="900154"/>
      </dsp:txXfrm>
    </dsp:sp>
    <dsp:sp modelId="{C4D1A2C3-83F5-438D-AD03-D7C0F385FFB1}">
      <dsp:nvSpPr>
        <dsp:cNvPr id="0" name=""/>
        <dsp:cNvSpPr/>
      </dsp:nvSpPr>
      <dsp:spPr>
        <a:xfrm>
          <a:off x="6536019" y="1525433"/>
          <a:ext cx="1800308" cy="900154"/>
        </a:xfrm>
        <a:prstGeom prst="rect">
          <a:avLst/>
        </a:prstGeom>
        <a:gradFill rotWithShape="0">
          <a:gsLst>
            <a:gs pos="0">
              <a:schemeClr val="accent6">
                <a:shade val="80000"/>
                <a:hueOff val="0"/>
                <a:satOff val="0"/>
                <a:lumOff val="0"/>
                <a:alphaOff val="0"/>
                <a:satMod val="103000"/>
                <a:lumMod val="102000"/>
                <a:tint val="94000"/>
              </a:schemeClr>
            </a:gs>
            <a:gs pos="50000">
              <a:schemeClr val="accent6">
                <a:shade val="80000"/>
                <a:hueOff val="0"/>
                <a:satOff val="0"/>
                <a:lumOff val="0"/>
                <a:alphaOff val="0"/>
                <a:satMod val="110000"/>
                <a:lumMod val="100000"/>
                <a:shade val="100000"/>
              </a:schemeClr>
            </a:gs>
            <a:gs pos="100000">
              <a:schemeClr val="accent6">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Static timing analysis </a:t>
          </a:r>
        </a:p>
      </dsp:txBody>
      <dsp:txXfrm>
        <a:off x="6536019" y="1525433"/>
        <a:ext cx="1800308" cy="900154"/>
      </dsp:txXfrm>
    </dsp:sp>
    <dsp:sp modelId="{F0BA9E7A-B4BE-4341-8DA2-16521CED5AFB}">
      <dsp:nvSpPr>
        <dsp:cNvPr id="0" name=""/>
        <dsp:cNvSpPr/>
      </dsp:nvSpPr>
      <dsp:spPr>
        <a:xfrm>
          <a:off x="8714392" y="1525433"/>
          <a:ext cx="1800308" cy="900154"/>
        </a:xfrm>
        <a:prstGeom prst="rect">
          <a:avLst/>
        </a:prstGeom>
        <a:gradFill rotWithShape="0">
          <a:gsLst>
            <a:gs pos="0">
              <a:schemeClr val="accent6">
                <a:shade val="80000"/>
                <a:hueOff val="0"/>
                <a:satOff val="0"/>
                <a:lumOff val="0"/>
                <a:alphaOff val="0"/>
                <a:satMod val="103000"/>
                <a:lumMod val="102000"/>
                <a:tint val="94000"/>
              </a:schemeClr>
            </a:gs>
            <a:gs pos="50000">
              <a:schemeClr val="accent6">
                <a:shade val="80000"/>
                <a:hueOff val="0"/>
                <a:satOff val="0"/>
                <a:lumOff val="0"/>
                <a:alphaOff val="0"/>
                <a:satMod val="110000"/>
                <a:lumMod val="100000"/>
                <a:shade val="100000"/>
              </a:schemeClr>
            </a:gs>
            <a:gs pos="100000">
              <a:schemeClr val="accent6">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Physical design verification and signoff </a:t>
          </a:r>
        </a:p>
      </dsp:txBody>
      <dsp:txXfrm>
        <a:off x="8714392" y="1525433"/>
        <a:ext cx="1800308" cy="9001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30B819-A202-4D30-A127-350BD8A705C5}" type="datetimeFigureOut">
              <a:rPr lang="en-IN" smtClean="0"/>
              <a:t>16-03-2024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A6A7D-D85F-4628-80DC-96D2F9D63C96}" type="slidenum">
              <a:rPr lang="en-IN" smtClean="0"/>
              <a:t>‹#›</a:t>
            </a:fld>
            <a:endParaRPr lang="en-IN"/>
          </a:p>
        </p:txBody>
      </p:sp>
    </p:spTree>
    <p:extLst>
      <p:ext uri="{BB962C8B-B14F-4D97-AF65-F5344CB8AC3E}">
        <p14:creationId xmlns:p14="http://schemas.microsoft.com/office/powerpoint/2010/main" val="62974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7B73-1069-F934-F16E-2328C048B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76263A-3540-3EC6-B48A-B9F4FF058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A0053C-7F8D-051B-593B-1953DBEF3E25}"/>
              </a:ext>
            </a:extLst>
          </p:cNvPr>
          <p:cNvSpPr>
            <a:spLocks noGrp="1"/>
          </p:cNvSpPr>
          <p:nvPr>
            <p:ph type="dt" sz="half" idx="10"/>
          </p:nvPr>
        </p:nvSpPr>
        <p:spPr/>
        <p:txBody>
          <a:bodyPr/>
          <a:lstStyle/>
          <a:p>
            <a:fld id="{29286987-DA0C-48B9-B0FA-6F26854CAAF8}" type="datetime1">
              <a:rPr lang="en-IN" smtClean="0"/>
              <a:t>16-03-2024</a:t>
            </a:fld>
            <a:endParaRPr lang="en-IN"/>
          </a:p>
        </p:txBody>
      </p:sp>
      <p:sp>
        <p:nvSpPr>
          <p:cNvPr id="5" name="Footer Placeholder 4">
            <a:extLst>
              <a:ext uri="{FF2B5EF4-FFF2-40B4-BE49-F238E27FC236}">
                <a16:creationId xmlns:a16="http://schemas.microsoft.com/office/drawing/2014/main" id="{5FAC9A2D-DDB2-AD17-4E2F-CF74E1EFE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A06ED-C3C1-2B05-93D9-657D13C1BA4F}"/>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166400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1034-A36F-4E0E-B573-62972BCB6E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04753B-785B-0E75-291A-51EED1D63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FA461C-3BBB-228D-C013-66CDEFB6B505}"/>
              </a:ext>
            </a:extLst>
          </p:cNvPr>
          <p:cNvSpPr>
            <a:spLocks noGrp="1"/>
          </p:cNvSpPr>
          <p:nvPr>
            <p:ph type="dt" sz="half" idx="10"/>
          </p:nvPr>
        </p:nvSpPr>
        <p:spPr/>
        <p:txBody>
          <a:bodyPr/>
          <a:lstStyle/>
          <a:p>
            <a:fld id="{CCDB3572-2D53-46E6-9509-28E2097BF9F3}" type="datetime1">
              <a:rPr lang="en-IN" smtClean="0"/>
              <a:t>16-03-2024</a:t>
            </a:fld>
            <a:endParaRPr lang="en-IN"/>
          </a:p>
        </p:txBody>
      </p:sp>
      <p:sp>
        <p:nvSpPr>
          <p:cNvPr id="5" name="Footer Placeholder 4">
            <a:extLst>
              <a:ext uri="{FF2B5EF4-FFF2-40B4-BE49-F238E27FC236}">
                <a16:creationId xmlns:a16="http://schemas.microsoft.com/office/drawing/2014/main" id="{EEF6D03D-71E3-43E4-0F37-88F4FBC78D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900871-E800-ED43-E3FA-768275B7F216}"/>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3024673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D54E4-C7C7-2D7F-3D00-4B997226E1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EA7F80-CFED-915A-FCB4-ECC0C11BBF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6D072-5393-5261-E5AA-86D34087DFF4}"/>
              </a:ext>
            </a:extLst>
          </p:cNvPr>
          <p:cNvSpPr>
            <a:spLocks noGrp="1"/>
          </p:cNvSpPr>
          <p:nvPr>
            <p:ph type="dt" sz="half" idx="10"/>
          </p:nvPr>
        </p:nvSpPr>
        <p:spPr/>
        <p:txBody>
          <a:bodyPr/>
          <a:lstStyle/>
          <a:p>
            <a:fld id="{9835DC84-63BB-4704-ACB3-7BD46248B0FC}" type="datetime1">
              <a:rPr lang="en-IN" smtClean="0"/>
              <a:t>16-03-2024</a:t>
            </a:fld>
            <a:endParaRPr lang="en-IN"/>
          </a:p>
        </p:txBody>
      </p:sp>
      <p:sp>
        <p:nvSpPr>
          <p:cNvPr id="5" name="Footer Placeholder 4">
            <a:extLst>
              <a:ext uri="{FF2B5EF4-FFF2-40B4-BE49-F238E27FC236}">
                <a16:creationId xmlns:a16="http://schemas.microsoft.com/office/drawing/2014/main" id="{C612079A-EA16-298D-BBE3-E4FDFB569F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CEC992-B296-C2E4-5DD2-F5B4C9874502}"/>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215904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C059-6C91-43AF-9E6A-0DB9013248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AD2A4B-E979-F62C-D82B-F0FF64C41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7873E6-1DE7-A9DF-9323-2A96D173B4DD}"/>
              </a:ext>
            </a:extLst>
          </p:cNvPr>
          <p:cNvSpPr>
            <a:spLocks noGrp="1"/>
          </p:cNvSpPr>
          <p:nvPr>
            <p:ph type="dt" sz="half" idx="10"/>
          </p:nvPr>
        </p:nvSpPr>
        <p:spPr/>
        <p:txBody>
          <a:bodyPr/>
          <a:lstStyle/>
          <a:p>
            <a:fld id="{78F25665-48B4-498E-9FE0-E3640C610815}" type="datetime1">
              <a:rPr lang="en-IN" smtClean="0"/>
              <a:t>16-03-2024</a:t>
            </a:fld>
            <a:endParaRPr lang="en-IN"/>
          </a:p>
        </p:txBody>
      </p:sp>
      <p:sp>
        <p:nvSpPr>
          <p:cNvPr id="5" name="Footer Placeholder 4">
            <a:extLst>
              <a:ext uri="{FF2B5EF4-FFF2-40B4-BE49-F238E27FC236}">
                <a16:creationId xmlns:a16="http://schemas.microsoft.com/office/drawing/2014/main" id="{B3E0808B-ED83-3987-A23A-E8774489EF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2A3B22-ED36-05BD-C660-E34053DCD9B2}"/>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3075449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6769-43F4-3F00-8F21-41AF39FFF7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71FBD2-F29B-63A1-DDFC-91B0C2BD7B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76B139-8085-E19C-F31A-BF448ED2C516}"/>
              </a:ext>
            </a:extLst>
          </p:cNvPr>
          <p:cNvSpPr>
            <a:spLocks noGrp="1"/>
          </p:cNvSpPr>
          <p:nvPr>
            <p:ph type="dt" sz="half" idx="10"/>
          </p:nvPr>
        </p:nvSpPr>
        <p:spPr/>
        <p:txBody>
          <a:bodyPr/>
          <a:lstStyle/>
          <a:p>
            <a:fld id="{54E17ECE-4D1A-417B-991D-0BB163283ABB}" type="datetime1">
              <a:rPr lang="en-IN" smtClean="0"/>
              <a:t>16-03-2024</a:t>
            </a:fld>
            <a:endParaRPr lang="en-IN"/>
          </a:p>
        </p:txBody>
      </p:sp>
      <p:sp>
        <p:nvSpPr>
          <p:cNvPr id="5" name="Footer Placeholder 4">
            <a:extLst>
              <a:ext uri="{FF2B5EF4-FFF2-40B4-BE49-F238E27FC236}">
                <a16:creationId xmlns:a16="http://schemas.microsoft.com/office/drawing/2014/main" id="{4862AB98-1536-BA21-3344-C2D65A061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E6F03C-37F0-789E-2479-945A0CDF0FC6}"/>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3267954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B5D0-F2D4-AC66-15D0-9E33CAF77B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BFF32C-C8F7-02CE-B5D4-F3F7166D5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0397FB-5C32-F296-C80E-6ABE841C1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DF606E-FA45-43A0-6502-D5F16846BBF2}"/>
              </a:ext>
            </a:extLst>
          </p:cNvPr>
          <p:cNvSpPr>
            <a:spLocks noGrp="1"/>
          </p:cNvSpPr>
          <p:nvPr>
            <p:ph type="dt" sz="half" idx="10"/>
          </p:nvPr>
        </p:nvSpPr>
        <p:spPr/>
        <p:txBody>
          <a:bodyPr/>
          <a:lstStyle/>
          <a:p>
            <a:fld id="{5E4C7B22-0D2E-44F2-BD90-0B8269B5AC79}" type="datetime1">
              <a:rPr lang="en-IN" smtClean="0"/>
              <a:t>16-03-2024</a:t>
            </a:fld>
            <a:endParaRPr lang="en-IN"/>
          </a:p>
        </p:txBody>
      </p:sp>
      <p:sp>
        <p:nvSpPr>
          <p:cNvPr id="6" name="Footer Placeholder 5">
            <a:extLst>
              <a:ext uri="{FF2B5EF4-FFF2-40B4-BE49-F238E27FC236}">
                <a16:creationId xmlns:a16="http://schemas.microsoft.com/office/drawing/2014/main" id="{D4D9AB8F-90DF-698C-917C-4790BD78FE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49FDC7-80C6-22D1-BFA9-C0AA979FE749}"/>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108031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90B9-EB73-B7AC-E59A-917C2D83A3B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C7A9A3-F1EC-8F4E-D88E-28278BC39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1A9630-4836-8C48-B899-488F76BB54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717D16-A00F-2F2B-134E-63BB56C57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40839F-A95B-0817-465F-77A99E23AB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BF19EB-A8CB-C74E-56FF-3AEA7ECFA1D8}"/>
              </a:ext>
            </a:extLst>
          </p:cNvPr>
          <p:cNvSpPr>
            <a:spLocks noGrp="1"/>
          </p:cNvSpPr>
          <p:nvPr>
            <p:ph type="dt" sz="half" idx="10"/>
          </p:nvPr>
        </p:nvSpPr>
        <p:spPr/>
        <p:txBody>
          <a:bodyPr/>
          <a:lstStyle/>
          <a:p>
            <a:fld id="{A5862AD9-6ECA-4CB3-8305-0282FCAC7CE8}" type="datetime1">
              <a:rPr lang="en-IN" smtClean="0"/>
              <a:t>16-03-2024</a:t>
            </a:fld>
            <a:endParaRPr lang="en-IN"/>
          </a:p>
        </p:txBody>
      </p:sp>
      <p:sp>
        <p:nvSpPr>
          <p:cNvPr id="8" name="Footer Placeholder 7">
            <a:extLst>
              <a:ext uri="{FF2B5EF4-FFF2-40B4-BE49-F238E27FC236}">
                <a16:creationId xmlns:a16="http://schemas.microsoft.com/office/drawing/2014/main" id="{0E1DCDA7-2CE5-9757-42C0-D0FA71EE2B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B1AA12-6010-0999-587D-8DAC17044A85}"/>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133540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50AA-10DE-F33C-B4CB-21EC993F95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32885A-252C-2022-BF92-6ADFD457214D}"/>
              </a:ext>
            </a:extLst>
          </p:cNvPr>
          <p:cNvSpPr>
            <a:spLocks noGrp="1"/>
          </p:cNvSpPr>
          <p:nvPr>
            <p:ph type="dt" sz="half" idx="10"/>
          </p:nvPr>
        </p:nvSpPr>
        <p:spPr/>
        <p:txBody>
          <a:bodyPr/>
          <a:lstStyle/>
          <a:p>
            <a:fld id="{B2BDD597-E479-48A7-BB9E-667653CA5049}" type="datetime1">
              <a:rPr lang="en-IN" smtClean="0"/>
              <a:t>16-03-2024</a:t>
            </a:fld>
            <a:endParaRPr lang="en-IN"/>
          </a:p>
        </p:txBody>
      </p:sp>
      <p:sp>
        <p:nvSpPr>
          <p:cNvPr id="4" name="Footer Placeholder 3">
            <a:extLst>
              <a:ext uri="{FF2B5EF4-FFF2-40B4-BE49-F238E27FC236}">
                <a16:creationId xmlns:a16="http://schemas.microsoft.com/office/drawing/2014/main" id="{1E9232A1-545C-BA57-72A0-863EA71235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E340DA-8244-A630-3A9B-8067688058DF}"/>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2911080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AEFF90-FEA4-87B8-CF1E-D6422C3F1ACD}"/>
              </a:ext>
            </a:extLst>
          </p:cNvPr>
          <p:cNvSpPr>
            <a:spLocks noGrp="1"/>
          </p:cNvSpPr>
          <p:nvPr>
            <p:ph type="dt" sz="half" idx="10"/>
          </p:nvPr>
        </p:nvSpPr>
        <p:spPr/>
        <p:txBody>
          <a:bodyPr/>
          <a:lstStyle/>
          <a:p>
            <a:fld id="{B92AB120-C7C3-462D-BD0B-94C9A2967A90}" type="datetime1">
              <a:rPr lang="en-IN" smtClean="0"/>
              <a:t>16-03-2024</a:t>
            </a:fld>
            <a:endParaRPr lang="en-IN"/>
          </a:p>
        </p:txBody>
      </p:sp>
      <p:sp>
        <p:nvSpPr>
          <p:cNvPr id="3" name="Footer Placeholder 2">
            <a:extLst>
              <a:ext uri="{FF2B5EF4-FFF2-40B4-BE49-F238E27FC236}">
                <a16:creationId xmlns:a16="http://schemas.microsoft.com/office/drawing/2014/main" id="{68B3ECCC-6390-BD90-94E1-57CD51D95E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A6354C-B5CE-426B-3E59-D9B5FDE69C0F}"/>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341858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55C9C-7366-5F58-E489-E1417006B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698C52-D588-A911-5A0B-5549B810CC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5B7CB3-FC9A-589A-F079-44A9BA200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F6E9-A509-B693-8C17-973C86991429}"/>
              </a:ext>
            </a:extLst>
          </p:cNvPr>
          <p:cNvSpPr>
            <a:spLocks noGrp="1"/>
          </p:cNvSpPr>
          <p:nvPr>
            <p:ph type="dt" sz="half" idx="10"/>
          </p:nvPr>
        </p:nvSpPr>
        <p:spPr/>
        <p:txBody>
          <a:bodyPr/>
          <a:lstStyle/>
          <a:p>
            <a:fld id="{4995595F-B2E0-4506-917A-9CB4A259411A}" type="datetime1">
              <a:rPr lang="en-IN" smtClean="0"/>
              <a:t>16-03-2024</a:t>
            </a:fld>
            <a:endParaRPr lang="en-IN"/>
          </a:p>
        </p:txBody>
      </p:sp>
      <p:sp>
        <p:nvSpPr>
          <p:cNvPr id="6" name="Footer Placeholder 5">
            <a:extLst>
              <a:ext uri="{FF2B5EF4-FFF2-40B4-BE49-F238E27FC236}">
                <a16:creationId xmlns:a16="http://schemas.microsoft.com/office/drawing/2014/main" id="{25077093-4387-2097-D62D-FAD0FB1E3B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F74311-8B23-56D5-2DF6-F3FEC2B3A6D0}"/>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358404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E9D5-2B00-0703-0C0D-C75149FF3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4281A1-544E-7AC5-E249-61AB099D93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E62330-5C67-0DA7-0E2B-3AB98A68E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C6841-9C69-CF5A-18BA-05A32709167B}"/>
              </a:ext>
            </a:extLst>
          </p:cNvPr>
          <p:cNvSpPr>
            <a:spLocks noGrp="1"/>
          </p:cNvSpPr>
          <p:nvPr>
            <p:ph type="dt" sz="half" idx="10"/>
          </p:nvPr>
        </p:nvSpPr>
        <p:spPr/>
        <p:txBody>
          <a:bodyPr/>
          <a:lstStyle/>
          <a:p>
            <a:fld id="{E7ABA6CD-83E3-438C-A96A-DA2D6C071669}" type="datetime1">
              <a:rPr lang="en-IN" smtClean="0"/>
              <a:t>16-03-2024</a:t>
            </a:fld>
            <a:endParaRPr lang="en-IN"/>
          </a:p>
        </p:txBody>
      </p:sp>
      <p:sp>
        <p:nvSpPr>
          <p:cNvPr id="6" name="Footer Placeholder 5">
            <a:extLst>
              <a:ext uri="{FF2B5EF4-FFF2-40B4-BE49-F238E27FC236}">
                <a16:creationId xmlns:a16="http://schemas.microsoft.com/office/drawing/2014/main" id="{DD747875-D953-B7EB-F4DE-FAEA9635A7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C066F7-0170-72D0-D104-11A63ECE4068}"/>
              </a:ext>
            </a:extLst>
          </p:cNvPr>
          <p:cNvSpPr>
            <a:spLocks noGrp="1"/>
          </p:cNvSpPr>
          <p:nvPr>
            <p:ph type="sldNum" sz="quarter" idx="12"/>
          </p:nvPr>
        </p:nvSpPr>
        <p:spPr/>
        <p:txBody>
          <a:bodyPr/>
          <a:lstStyle/>
          <a:p>
            <a:fld id="{D35EF2C4-5B37-4EC4-92A6-F918E903B68D}" type="slidenum">
              <a:rPr lang="en-IN" smtClean="0"/>
              <a:t>‹#›</a:t>
            </a:fld>
            <a:endParaRPr lang="en-IN"/>
          </a:p>
        </p:txBody>
      </p:sp>
    </p:spTree>
    <p:extLst>
      <p:ext uri="{BB962C8B-B14F-4D97-AF65-F5344CB8AC3E}">
        <p14:creationId xmlns:p14="http://schemas.microsoft.com/office/powerpoint/2010/main" val="203442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3280FD-E9EA-7461-595A-DD36FD1BDF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01347D-E293-03F4-E403-FD031ACC2F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A52C5D-96C0-90A8-F66E-37716DCC7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0A49-14DB-477C-A2CB-902120336147}" type="datetime1">
              <a:rPr lang="en-IN" smtClean="0"/>
              <a:t>16-03-2024</a:t>
            </a:fld>
            <a:endParaRPr lang="en-IN"/>
          </a:p>
        </p:txBody>
      </p:sp>
      <p:sp>
        <p:nvSpPr>
          <p:cNvPr id="5" name="Footer Placeholder 4">
            <a:extLst>
              <a:ext uri="{FF2B5EF4-FFF2-40B4-BE49-F238E27FC236}">
                <a16:creationId xmlns:a16="http://schemas.microsoft.com/office/drawing/2014/main" id="{DF49E9DB-4FA1-D19C-64F6-BA529C34E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AE1F3C-4533-E9C4-DCBE-777B27F60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EF2C4-5B37-4EC4-92A6-F918E903B68D}" type="slidenum">
              <a:rPr lang="en-IN" smtClean="0"/>
              <a:t>‹#›</a:t>
            </a:fld>
            <a:endParaRPr lang="en-IN"/>
          </a:p>
        </p:txBody>
      </p:sp>
    </p:spTree>
    <p:extLst>
      <p:ext uri="{BB962C8B-B14F-4D97-AF65-F5344CB8AC3E}">
        <p14:creationId xmlns:p14="http://schemas.microsoft.com/office/powerpoint/2010/main" val="1064645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E32C8C-A655-3310-F516-AC55AF5FF8BC}"/>
              </a:ext>
            </a:extLst>
          </p:cNvPr>
          <p:cNvSpPr/>
          <p:nvPr/>
        </p:nvSpPr>
        <p:spPr>
          <a:xfrm>
            <a:off x="1702481" y="205866"/>
            <a:ext cx="8787021"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Malaviya National Institute of Technology</a:t>
            </a:r>
          </a:p>
        </p:txBody>
      </p:sp>
      <p:pic>
        <p:nvPicPr>
          <p:cNvPr id="1027" name="Picture 3">
            <a:extLst>
              <a:ext uri="{FF2B5EF4-FFF2-40B4-BE49-F238E27FC236}">
                <a16:creationId xmlns:a16="http://schemas.microsoft.com/office/drawing/2014/main" id="{A2C16176-7A76-85A3-EEF3-144900695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311159" y="1532114"/>
            <a:ext cx="1569662" cy="15887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AEC7AD0-3F0A-986F-DA93-84DE45C1BE44}"/>
              </a:ext>
            </a:extLst>
          </p:cNvPr>
          <p:cNvSpPr/>
          <p:nvPr/>
        </p:nvSpPr>
        <p:spPr>
          <a:xfrm>
            <a:off x="5381693" y="737924"/>
            <a:ext cx="1428596" cy="707886"/>
          </a:xfrm>
          <a:prstGeom prst="rect">
            <a:avLst/>
          </a:prstGeom>
          <a:noFill/>
        </p:spPr>
        <p:txBody>
          <a:bodyPr wrap="none" lIns="91440" tIns="45720" rIns="91440" bIns="45720">
            <a:spAutoFit/>
          </a:bodyPr>
          <a:lstStyle/>
          <a:p>
            <a:pPr algn="just"/>
            <a:r>
              <a:rPr lang="en-US" sz="4000" b="0" cap="none" spc="0" dirty="0">
                <a:ln w="0"/>
                <a:solidFill>
                  <a:schemeClr val="tx1"/>
                </a:solidFill>
                <a:effectLst>
                  <a:outerShdw blurRad="38100" dist="19050" dir="2700000" algn="tl" rotWithShape="0">
                    <a:schemeClr val="dk1">
                      <a:alpha val="40000"/>
                    </a:schemeClr>
                  </a:outerShdw>
                </a:effectLst>
              </a:rPr>
              <a:t>Jaipur</a:t>
            </a:r>
          </a:p>
        </p:txBody>
      </p:sp>
      <p:sp>
        <p:nvSpPr>
          <p:cNvPr id="8" name="TextBox 7">
            <a:extLst>
              <a:ext uri="{FF2B5EF4-FFF2-40B4-BE49-F238E27FC236}">
                <a16:creationId xmlns:a16="http://schemas.microsoft.com/office/drawing/2014/main" id="{5E80D39C-5C6E-B577-6F54-207CDB8CEEDF}"/>
              </a:ext>
            </a:extLst>
          </p:cNvPr>
          <p:cNvSpPr txBox="1"/>
          <p:nvPr/>
        </p:nvSpPr>
        <p:spPr>
          <a:xfrm>
            <a:off x="3121728" y="3207204"/>
            <a:ext cx="5948526" cy="1569660"/>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Presentation </a:t>
            </a:r>
          </a:p>
          <a:p>
            <a:pPr algn="ctr"/>
            <a:r>
              <a:rPr lang="en-IN" sz="3200" dirty="0">
                <a:latin typeface="Times New Roman" panose="02020603050405020304" pitchFamily="18" charset="0"/>
                <a:cs typeface="Times New Roman" panose="02020603050405020304" pitchFamily="18" charset="0"/>
              </a:rPr>
              <a:t>on</a:t>
            </a:r>
          </a:p>
          <a:p>
            <a:pPr algn="ctr"/>
            <a:r>
              <a:rPr lang="en-IN" sz="3200" dirty="0">
                <a:latin typeface="Times New Roman" panose="02020603050405020304" pitchFamily="18" charset="0"/>
                <a:cs typeface="Times New Roman" panose="02020603050405020304" pitchFamily="18" charset="0"/>
              </a:rPr>
              <a:t>VLSI Design: Modern Challenges</a:t>
            </a:r>
          </a:p>
        </p:txBody>
      </p:sp>
      <p:sp>
        <p:nvSpPr>
          <p:cNvPr id="9" name="TextBox 8">
            <a:extLst>
              <a:ext uri="{FF2B5EF4-FFF2-40B4-BE49-F238E27FC236}">
                <a16:creationId xmlns:a16="http://schemas.microsoft.com/office/drawing/2014/main" id="{A14B70F3-BE83-F2D4-20FF-01A622165AFC}"/>
              </a:ext>
            </a:extLst>
          </p:cNvPr>
          <p:cNvSpPr txBox="1"/>
          <p:nvPr/>
        </p:nvSpPr>
        <p:spPr>
          <a:xfrm>
            <a:off x="591435" y="5236838"/>
            <a:ext cx="2222091" cy="1477328"/>
          </a:xfrm>
          <a:prstGeom prst="rect">
            <a:avLst/>
          </a:prstGeom>
          <a:noFill/>
        </p:spPr>
        <p:txBody>
          <a:bodyPr wrap="square" rtlCol="0">
            <a:spAutoFit/>
          </a:bodyPr>
          <a:lstStyle/>
          <a:p>
            <a:pPr rtl="0">
              <a:spcBef>
                <a:spcPts val="0"/>
              </a:spcBef>
              <a:spcAft>
                <a:spcPts val="0"/>
              </a:spcAft>
            </a:pPr>
            <a:r>
              <a:rPr lang="en-US" sz="1800" b="1" i="0" u="none" strike="noStrike" dirty="0">
                <a:solidFill>
                  <a:srgbClr val="000000"/>
                </a:solidFill>
                <a:effectLst/>
                <a:latin typeface="Times New Roman" panose="02020603050405020304" pitchFamily="18" charset="0"/>
              </a:rPr>
              <a:t>SUBMITTED TO</a:t>
            </a: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Dr. </a:t>
            </a:r>
            <a:r>
              <a:rPr lang="en-US" dirty="0">
                <a:solidFill>
                  <a:srgbClr val="000000"/>
                </a:solidFill>
                <a:latin typeface="Times New Roman" panose="02020603050405020304" pitchFamily="18" charset="0"/>
              </a:rPr>
              <a:t>Saravana Prakash</a:t>
            </a: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Assistant Professor</a:t>
            </a:r>
            <a:endParaRPr lang="en-US" b="0" dirty="0">
              <a:effectLst/>
            </a:endParaRPr>
          </a:p>
          <a:p>
            <a:br>
              <a:rPr lang="en-US" dirty="0"/>
            </a:br>
            <a:endParaRPr lang="en-IN" dirty="0"/>
          </a:p>
        </p:txBody>
      </p:sp>
      <p:sp>
        <p:nvSpPr>
          <p:cNvPr id="10" name="TextBox 9">
            <a:extLst>
              <a:ext uri="{FF2B5EF4-FFF2-40B4-BE49-F238E27FC236}">
                <a16:creationId xmlns:a16="http://schemas.microsoft.com/office/drawing/2014/main" id="{A4F0E8B3-6053-1563-65DF-8C05AFEE1975}"/>
              </a:ext>
            </a:extLst>
          </p:cNvPr>
          <p:cNvSpPr txBox="1"/>
          <p:nvPr/>
        </p:nvSpPr>
        <p:spPr>
          <a:xfrm>
            <a:off x="9378457" y="5236838"/>
            <a:ext cx="2222090" cy="1477328"/>
          </a:xfrm>
          <a:prstGeom prst="rect">
            <a:avLst/>
          </a:prstGeom>
          <a:noFill/>
        </p:spPr>
        <p:txBody>
          <a:bodyPr wrap="square" rtlCol="0">
            <a:spAutoFit/>
          </a:bodyPr>
          <a:lstStyle/>
          <a:p>
            <a:pPr rtl="0">
              <a:spcBef>
                <a:spcPts val="0"/>
              </a:spcBef>
              <a:spcAft>
                <a:spcPts val="0"/>
              </a:spcAft>
            </a:pPr>
            <a:r>
              <a:rPr lang="en-IN" sz="1800" b="1" i="0" u="none" strike="noStrike" dirty="0">
                <a:solidFill>
                  <a:srgbClr val="000000"/>
                </a:solidFill>
                <a:effectLst/>
                <a:latin typeface="Times New Roman" panose="02020603050405020304" pitchFamily="18" charset="0"/>
              </a:rPr>
              <a:t>SUBMITTED BY</a:t>
            </a:r>
            <a:endParaRPr lang="en-IN" b="0" dirty="0">
              <a:effectLst/>
            </a:endParaRPr>
          </a:p>
          <a:p>
            <a:pPr rtl="0">
              <a:spcBef>
                <a:spcPts val="0"/>
              </a:spcBef>
              <a:spcAft>
                <a:spcPts val="0"/>
              </a:spcAft>
            </a:pPr>
            <a:r>
              <a:rPr lang="en-IN" dirty="0">
                <a:solidFill>
                  <a:srgbClr val="000000"/>
                </a:solidFill>
                <a:latin typeface="Times New Roman" panose="02020603050405020304" pitchFamily="18" charset="0"/>
              </a:rPr>
              <a:t>Aditya Kumar Jha</a:t>
            </a:r>
          </a:p>
          <a:p>
            <a:pPr rtl="0">
              <a:spcBef>
                <a:spcPts val="0"/>
              </a:spcBef>
              <a:spcAft>
                <a:spcPts val="0"/>
              </a:spcAft>
            </a:pPr>
            <a:r>
              <a:rPr lang="en-IN" dirty="0">
                <a:solidFill>
                  <a:srgbClr val="000000"/>
                </a:solidFill>
                <a:latin typeface="Times New Roman" panose="02020603050405020304" pitchFamily="18" charset="0"/>
              </a:rPr>
              <a:t>(2022UEE1038)</a:t>
            </a:r>
            <a:endParaRPr lang="en-IN" b="0" dirty="0">
              <a:effectLst/>
            </a:endParaRPr>
          </a:p>
          <a:p>
            <a:br>
              <a:rPr lang="en-IN" dirty="0"/>
            </a:br>
            <a:endParaRPr lang="en-IN" dirty="0"/>
          </a:p>
        </p:txBody>
      </p:sp>
      <p:sp>
        <p:nvSpPr>
          <p:cNvPr id="11" name="Rectangle: Rounded Corners 10">
            <a:extLst>
              <a:ext uri="{FF2B5EF4-FFF2-40B4-BE49-F238E27FC236}">
                <a16:creationId xmlns:a16="http://schemas.microsoft.com/office/drawing/2014/main" id="{1F37C036-C861-CD2A-EEC1-3ADC4548F0C0}"/>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C3AB91A-E842-927F-89DF-7C1DD823D0A0}"/>
              </a:ext>
            </a:extLst>
          </p:cNvPr>
          <p:cNvSpPr/>
          <p:nvPr/>
        </p:nvSpPr>
        <p:spPr>
          <a:xfrm>
            <a:off x="-103249" y="6614274"/>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Slide Number Placeholder 12">
            <a:extLst>
              <a:ext uri="{FF2B5EF4-FFF2-40B4-BE49-F238E27FC236}">
                <a16:creationId xmlns:a16="http://schemas.microsoft.com/office/drawing/2014/main" id="{7F9BE154-9C87-D56C-F5ED-46C039EA7093}"/>
              </a:ext>
            </a:extLst>
          </p:cNvPr>
          <p:cNvSpPr>
            <a:spLocks noGrp="1"/>
          </p:cNvSpPr>
          <p:nvPr>
            <p:ph type="sldNum" sz="quarter" idx="12"/>
          </p:nvPr>
        </p:nvSpPr>
        <p:spPr/>
        <p:txBody>
          <a:bodyPr/>
          <a:lstStyle/>
          <a:p>
            <a:fld id="{D35EF2C4-5B37-4EC4-92A6-F918E903B68D}" type="slidenum">
              <a:rPr lang="en-IN" smtClean="0"/>
              <a:t>1</a:t>
            </a:fld>
            <a:endParaRPr lang="en-IN" dirty="0"/>
          </a:p>
        </p:txBody>
      </p:sp>
    </p:spTree>
    <p:extLst>
      <p:ext uri="{BB962C8B-B14F-4D97-AF65-F5344CB8AC3E}">
        <p14:creationId xmlns:p14="http://schemas.microsoft.com/office/powerpoint/2010/main" val="217128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622F-9614-1132-E11D-48510D6F5CF8}"/>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Maze Algorithms</a:t>
            </a:r>
          </a:p>
        </p:txBody>
      </p:sp>
      <p:sp>
        <p:nvSpPr>
          <p:cNvPr id="3" name="Content Placeholder 2">
            <a:extLst>
              <a:ext uri="{FF2B5EF4-FFF2-40B4-BE49-F238E27FC236}">
                <a16:creationId xmlns:a16="http://schemas.microsoft.com/office/drawing/2014/main" id="{B1743293-4302-213A-55FD-EBC30C0DE504}"/>
              </a:ext>
            </a:extLst>
          </p:cNvPr>
          <p:cNvSpPr>
            <a:spLocks noGrp="1"/>
          </p:cNvSpPr>
          <p:nvPr>
            <p:ph idx="1"/>
          </p:nvPr>
        </p:nvSpPr>
        <p:spPr>
          <a:xfrm>
            <a:off x="838200" y="1146328"/>
            <a:ext cx="10515600" cy="4565343"/>
          </a:xfrm>
        </p:spPr>
        <p:txBody>
          <a:bodyPr>
            <a:noAutofit/>
          </a:bodyPr>
          <a:lstStyle/>
          <a:p>
            <a:pPr marL="0" indent="0">
              <a:buNone/>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Maze routing algorithms can be used to solve the routing problem in VLSI design. These algorithms are inspired by maze-solving techniques and aim to find paths through a maze-like grid that represents the chip layout. Key characteristics of maze routing algorithms include:</a:t>
            </a:r>
          </a:p>
          <a:p>
            <a:pPr marL="0" indent="0" algn="just">
              <a:lnSpc>
                <a:spcPct val="115000"/>
              </a:lnSpc>
              <a:spcAft>
                <a:spcPts val="800"/>
              </a:spcAft>
              <a:buNone/>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Grid Representation: The chip layout is represented as a grid of cells, where each cell corresponds to a routing track or routing channel. The grid contains obstacles representing fixed objects such as cells, blocks, and routing obstructions.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Aft>
                <a:spcPts val="800"/>
              </a:spcAft>
              <a:buNone/>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Pathfinding: Maze routing algorithms use pathfinding techniques, such as BFS, and DFS to explore possible routing paths from source to destination points on the grid.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Aft>
                <a:spcPts val="800"/>
              </a:spcAft>
              <a:buNone/>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Obstacle Avoidance: Maze routing algorithms consider obstacles and routing constraints during pathfinding to avoid collisions with fixed objects and ensure feasible routing paths.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Optimization: Various optimization techniques, such as wire length minimization, congestion-aware routing, and timing-driven routing, are integrated into maze routing algorithms to optimize routing paths and meet design objectives.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sp>
        <p:nvSpPr>
          <p:cNvPr id="4" name="Rectangle: Rounded Corners 3">
            <a:extLst>
              <a:ext uri="{FF2B5EF4-FFF2-40B4-BE49-F238E27FC236}">
                <a16:creationId xmlns:a16="http://schemas.microsoft.com/office/drawing/2014/main" id="{0E60E793-8F93-B842-2AD3-8BEE71F921D4}"/>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E397D176-2A29-FAE0-5880-30E9ECDDFF56}"/>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DCF455DF-4C47-1077-87E1-35A9C13E096A}"/>
              </a:ext>
            </a:extLst>
          </p:cNvPr>
          <p:cNvSpPr>
            <a:spLocks noGrp="1"/>
          </p:cNvSpPr>
          <p:nvPr>
            <p:ph type="sldNum" sz="quarter" idx="12"/>
          </p:nvPr>
        </p:nvSpPr>
        <p:spPr/>
        <p:txBody>
          <a:bodyPr/>
          <a:lstStyle/>
          <a:p>
            <a:fld id="{D35EF2C4-5B37-4EC4-92A6-F918E903B68D}" type="slidenum">
              <a:rPr lang="en-IN" smtClean="0"/>
              <a:t>10</a:t>
            </a:fld>
            <a:endParaRPr lang="en-IN"/>
          </a:p>
        </p:txBody>
      </p:sp>
    </p:spTree>
    <p:extLst>
      <p:ext uri="{BB962C8B-B14F-4D97-AF65-F5344CB8AC3E}">
        <p14:creationId xmlns:p14="http://schemas.microsoft.com/office/powerpoint/2010/main" val="335852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CF95CD9-5E17-A7FE-9465-E9D00B5DA4DB}"/>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8E90905-F42B-719D-D86B-18D437B30406}"/>
              </a:ext>
            </a:extLst>
          </p:cNvPr>
          <p:cNvSpPr/>
          <p:nvPr/>
        </p:nvSpPr>
        <p:spPr>
          <a:xfrm>
            <a:off x="-103239" y="6646455"/>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B86EAB5-D2C4-7ACA-0CD0-DCFD9CE185AF}"/>
              </a:ext>
            </a:extLst>
          </p:cNvPr>
          <p:cNvPicPr>
            <a:picLocks noChangeAspect="1"/>
          </p:cNvPicPr>
          <p:nvPr/>
        </p:nvPicPr>
        <p:blipFill rotWithShape="1">
          <a:blip r:embed="rId2">
            <a:extLst>
              <a:ext uri="{28A0092B-C50C-407E-A947-70E740481C1C}">
                <a14:useLocalDpi xmlns:a14="http://schemas.microsoft.com/office/drawing/2010/main" val="0"/>
              </a:ext>
            </a:extLst>
          </a:blip>
          <a:srcRect l="33856" t="20825" r="33629" b="20680"/>
          <a:stretch/>
        </p:blipFill>
        <p:spPr>
          <a:xfrm>
            <a:off x="323010" y="1780121"/>
            <a:ext cx="3677264" cy="3721163"/>
          </a:xfrm>
          <a:prstGeom prst="rect">
            <a:avLst/>
          </a:prstGeom>
        </p:spPr>
      </p:pic>
      <p:pic>
        <p:nvPicPr>
          <p:cNvPr id="9" name="Picture 8">
            <a:extLst>
              <a:ext uri="{FF2B5EF4-FFF2-40B4-BE49-F238E27FC236}">
                <a16:creationId xmlns:a16="http://schemas.microsoft.com/office/drawing/2014/main" id="{B68F3BC6-A478-853C-75FC-D671A818DD1B}"/>
              </a:ext>
            </a:extLst>
          </p:cNvPr>
          <p:cNvPicPr>
            <a:picLocks noChangeAspect="1"/>
          </p:cNvPicPr>
          <p:nvPr/>
        </p:nvPicPr>
        <p:blipFill rotWithShape="1">
          <a:blip r:embed="rId3">
            <a:extLst>
              <a:ext uri="{28A0092B-C50C-407E-A947-70E740481C1C}">
                <a14:useLocalDpi xmlns:a14="http://schemas.microsoft.com/office/drawing/2010/main" val="0"/>
              </a:ext>
            </a:extLst>
          </a:blip>
          <a:srcRect l="27462" r="27440" b="8809"/>
          <a:stretch/>
        </p:blipFill>
        <p:spPr>
          <a:xfrm>
            <a:off x="4630264" y="1739530"/>
            <a:ext cx="3342968" cy="3802344"/>
          </a:xfrm>
          <a:prstGeom prst="rect">
            <a:avLst/>
          </a:prstGeom>
        </p:spPr>
      </p:pic>
      <p:pic>
        <p:nvPicPr>
          <p:cNvPr id="11" name="Picture 10">
            <a:extLst>
              <a:ext uri="{FF2B5EF4-FFF2-40B4-BE49-F238E27FC236}">
                <a16:creationId xmlns:a16="http://schemas.microsoft.com/office/drawing/2014/main" id="{2F9CE88E-0A1D-6717-3A2A-7106513381F0}"/>
              </a:ext>
            </a:extLst>
          </p:cNvPr>
          <p:cNvPicPr>
            <a:picLocks noChangeAspect="1"/>
          </p:cNvPicPr>
          <p:nvPr/>
        </p:nvPicPr>
        <p:blipFill rotWithShape="1">
          <a:blip r:embed="rId4">
            <a:extLst>
              <a:ext uri="{28A0092B-C50C-407E-A947-70E740481C1C}">
                <a14:useLocalDpi xmlns:a14="http://schemas.microsoft.com/office/drawing/2010/main" val="0"/>
              </a:ext>
            </a:extLst>
          </a:blip>
          <a:srcRect l="31330" r="29880" b="6561"/>
          <a:stretch/>
        </p:blipFill>
        <p:spPr>
          <a:xfrm>
            <a:off x="8603223" y="1711191"/>
            <a:ext cx="3265767" cy="3812137"/>
          </a:xfrm>
          <a:prstGeom prst="rect">
            <a:avLst/>
          </a:prstGeom>
        </p:spPr>
      </p:pic>
      <p:sp>
        <p:nvSpPr>
          <p:cNvPr id="12" name="Arrow: Curved Up 11">
            <a:extLst>
              <a:ext uri="{FF2B5EF4-FFF2-40B4-BE49-F238E27FC236}">
                <a16:creationId xmlns:a16="http://schemas.microsoft.com/office/drawing/2014/main" id="{76ACC384-33AD-1EFF-2930-02C998EA9BD7}"/>
              </a:ext>
            </a:extLst>
          </p:cNvPr>
          <p:cNvSpPr/>
          <p:nvPr/>
        </p:nvSpPr>
        <p:spPr>
          <a:xfrm>
            <a:off x="3485477" y="5635819"/>
            <a:ext cx="1578713" cy="476510"/>
          </a:xfrm>
          <a:prstGeom prst="curvedUpArrow">
            <a:avLst>
              <a:gd name="adj1" fmla="val 50000"/>
              <a:gd name="adj2" fmla="val 50000"/>
              <a:gd name="adj3" fmla="val 25000"/>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13" name="Arrow: Curved Down 12">
            <a:extLst>
              <a:ext uri="{FF2B5EF4-FFF2-40B4-BE49-F238E27FC236}">
                <a16:creationId xmlns:a16="http://schemas.microsoft.com/office/drawing/2014/main" id="{D714F351-81F2-B732-A2E4-90F9512D6022}"/>
              </a:ext>
            </a:extLst>
          </p:cNvPr>
          <p:cNvSpPr/>
          <p:nvPr/>
        </p:nvSpPr>
        <p:spPr>
          <a:xfrm>
            <a:off x="7713234" y="1126587"/>
            <a:ext cx="1495544" cy="476510"/>
          </a:xfrm>
          <a:prstGeom prst="curvedDownArrow">
            <a:avLst>
              <a:gd name="adj1" fmla="val 44341"/>
              <a:gd name="adj2" fmla="val 50000"/>
              <a:gd name="adj3" fmla="val 25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Slide Number Placeholder 13">
            <a:extLst>
              <a:ext uri="{FF2B5EF4-FFF2-40B4-BE49-F238E27FC236}">
                <a16:creationId xmlns:a16="http://schemas.microsoft.com/office/drawing/2014/main" id="{393901A3-BF47-133E-3E59-18B85F61E37E}"/>
              </a:ext>
            </a:extLst>
          </p:cNvPr>
          <p:cNvSpPr>
            <a:spLocks noGrp="1"/>
          </p:cNvSpPr>
          <p:nvPr>
            <p:ph type="sldNum" sz="quarter" idx="12"/>
          </p:nvPr>
        </p:nvSpPr>
        <p:spPr/>
        <p:txBody>
          <a:bodyPr/>
          <a:lstStyle/>
          <a:p>
            <a:fld id="{D35EF2C4-5B37-4EC4-92A6-F918E903B68D}" type="slidenum">
              <a:rPr lang="en-IN" smtClean="0"/>
              <a:t>11</a:t>
            </a:fld>
            <a:endParaRPr lang="en-IN"/>
          </a:p>
        </p:txBody>
      </p:sp>
      <p:sp>
        <p:nvSpPr>
          <p:cNvPr id="17" name="Title 1">
            <a:extLst>
              <a:ext uri="{FF2B5EF4-FFF2-40B4-BE49-F238E27FC236}">
                <a16:creationId xmlns:a16="http://schemas.microsoft.com/office/drawing/2014/main" id="{C069BB37-F447-7347-22F2-7D884F2DB980}"/>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Maze Algorithms</a:t>
            </a:r>
          </a:p>
        </p:txBody>
      </p:sp>
    </p:spTree>
    <p:extLst>
      <p:ext uri="{BB962C8B-B14F-4D97-AF65-F5344CB8AC3E}">
        <p14:creationId xmlns:p14="http://schemas.microsoft.com/office/powerpoint/2010/main" val="515631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8D1D-054B-D010-A047-C0843119AC8E}"/>
              </a:ext>
            </a:extLst>
          </p:cNvPr>
          <p:cNvSpPr>
            <a:spLocks noGrp="1"/>
          </p:cNvSpPr>
          <p:nvPr>
            <p:ph type="title"/>
          </p:nvPr>
        </p:nvSpPr>
        <p:spPr>
          <a:xfrm>
            <a:off x="826087" y="-207861"/>
            <a:ext cx="10515600" cy="1325563"/>
          </a:xfrm>
        </p:spPr>
        <p:txBody>
          <a:bodyPr/>
          <a:lstStyle/>
          <a:p>
            <a:pPr algn="ctr"/>
            <a:r>
              <a:rPr lang="en-IN" dirty="0">
                <a:latin typeface="Times New Roman" panose="02020603050405020304" pitchFamily="18" charset="0"/>
                <a:cs typeface="Times New Roman" panose="02020603050405020304" pitchFamily="18" charset="0"/>
              </a:rPr>
              <a:t>Power Consumption</a:t>
            </a:r>
          </a:p>
        </p:txBody>
      </p:sp>
      <p:sp>
        <p:nvSpPr>
          <p:cNvPr id="3" name="Content Placeholder 2">
            <a:extLst>
              <a:ext uri="{FF2B5EF4-FFF2-40B4-BE49-F238E27FC236}">
                <a16:creationId xmlns:a16="http://schemas.microsoft.com/office/drawing/2014/main" id="{7100BBDB-9C7F-8AAB-A547-EC7D9029C767}"/>
              </a:ext>
            </a:extLst>
          </p:cNvPr>
          <p:cNvSpPr>
            <a:spLocks noGrp="1"/>
          </p:cNvSpPr>
          <p:nvPr>
            <p:ph idx="1"/>
          </p:nvPr>
        </p:nvSpPr>
        <p:spPr>
          <a:xfrm>
            <a:off x="826087" y="710228"/>
            <a:ext cx="10515600" cy="4351338"/>
          </a:xfrm>
        </p:spPr>
        <p:txBody>
          <a:bodyPr/>
          <a:lstStyle/>
          <a:p>
            <a:pPr marL="0" indent="0" algn="just">
              <a:lnSpc>
                <a:spcPct val="115000"/>
              </a:lnSpc>
              <a:spcAft>
                <a:spcPts val="800"/>
              </a:spcAft>
              <a:buNone/>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Power consumption is a very big challenge in modern-day VLSI design. Almost all portable devices run on battery power and as such sometimes optimizing power consumption is more crucial than increasing the performance of the IC. </a:t>
            </a:r>
            <a:r>
              <a:rPr lang="en-IN"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here are majorly 3 types of power dissipation that need to be taken care of when considering VLSI design: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Dynamic Power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Short Circuit Power</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mj-lt"/>
              <a:buAutoNum type="arabicPeriod"/>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Static Power</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0853599-73A4-20D5-CEFE-385594384428}"/>
              </a:ext>
            </a:extLst>
          </p:cNvPr>
          <p:cNvPicPr>
            <a:picLocks noChangeAspect="1"/>
          </p:cNvPicPr>
          <p:nvPr/>
        </p:nvPicPr>
        <p:blipFill rotWithShape="1">
          <a:blip r:embed="rId2"/>
          <a:srcRect l="37785" t="25884" r="16967" b="19291"/>
          <a:stretch/>
        </p:blipFill>
        <p:spPr>
          <a:xfrm>
            <a:off x="4510215" y="3821248"/>
            <a:ext cx="3171569" cy="2158407"/>
          </a:xfrm>
          <a:prstGeom prst="rect">
            <a:avLst/>
          </a:prstGeom>
        </p:spPr>
      </p:pic>
      <p:pic>
        <p:nvPicPr>
          <p:cNvPr id="5" name="Picture 4">
            <a:extLst>
              <a:ext uri="{FF2B5EF4-FFF2-40B4-BE49-F238E27FC236}">
                <a16:creationId xmlns:a16="http://schemas.microsoft.com/office/drawing/2014/main" id="{F6ECDF98-2AC2-226B-1A48-784DB1A411F0}"/>
              </a:ext>
            </a:extLst>
          </p:cNvPr>
          <p:cNvPicPr>
            <a:picLocks noChangeAspect="1"/>
          </p:cNvPicPr>
          <p:nvPr/>
        </p:nvPicPr>
        <p:blipFill>
          <a:blip r:embed="rId3"/>
          <a:stretch>
            <a:fillRect/>
          </a:stretch>
        </p:blipFill>
        <p:spPr>
          <a:xfrm>
            <a:off x="850313" y="3637410"/>
            <a:ext cx="2668156" cy="2510362"/>
          </a:xfrm>
          <a:prstGeom prst="rect">
            <a:avLst/>
          </a:prstGeom>
        </p:spPr>
      </p:pic>
      <p:pic>
        <p:nvPicPr>
          <p:cNvPr id="6" name="Picture 5">
            <a:extLst>
              <a:ext uri="{FF2B5EF4-FFF2-40B4-BE49-F238E27FC236}">
                <a16:creationId xmlns:a16="http://schemas.microsoft.com/office/drawing/2014/main" id="{BC91E243-E1D9-3AC7-673F-F48A8484F739}"/>
              </a:ext>
            </a:extLst>
          </p:cNvPr>
          <p:cNvPicPr>
            <a:picLocks noChangeAspect="1"/>
          </p:cNvPicPr>
          <p:nvPr/>
        </p:nvPicPr>
        <p:blipFill>
          <a:blip r:embed="rId4"/>
          <a:stretch>
            <a:fillRect/>
          </a:stretch>
        </p:blipFill>
        <p:spPr>
          <a:xfrm>
            <a:off x="8398721" y="3848443"/>
            <a:ext cx="3171568" cy="2269654"/>
          </a:xfrm>
          <a:prstGeom prst="rect">
            <a:avLst/>
          </a:prstGeom>
        </p:spPr>
      </p:pic>
      <p:sp>
        <p:nvSpPr>
          <p:cNvPr id="7" name="Rectangle: Rounded Corners 6">
            <a:extLst>
              <a:ext uri="{FF2B5EF4-FFF2-40B4-BE49-F238E27FC236}">
                <a16:creationId xmlns:a16="http://schemas.microsoft.com/office/drawing/2014/main" id="{5286B50F-D2C4-04A9-2D3F-F26050061ECA}"/>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C489B260-23AC-3619-1E5D-DC2261DEC894}"/>
              </a:ext>
            </a:extLst>
          </p:cNvPr>
          <p:cNvSpPr/>
          <p:nvPr/>
        </p:nvSpPr>
        <p:spPr>
          <a:xfrm>
            <a:off x="-103240"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8">
            <a:extLst>
              <a:ext uri="{FF2B5EF4-FFF2-40B4-BE49-F238E27FC236}">
                <a16:creationId xmlns:a16="http://schemas.microsoft.com/office/drawing/2014/main" id="{EC1A79DE-EF6E-7B9E-9FE8-99734F3226AF}"/>
              </a:ext>
            </a:extLst>
          </p:cNvPr>
          <p:cNvSpPr>
            <a:spLocks noGrp="1"/>
          </p:cNvSpPr>
          <p:nvPr>
            <p:ph type="sldNum" sz="quarter" idx="12"/>
          </p:nvPr>
        </p:nvSpPr>
        <p:spPr/>
        <p:txBody>
          <a:bodyPr/>
          <a:lstStyle/>
          <a:p>
            <a:fld id="{D35EF2C4-5B37-4EC4-92A6-F918E903B68D}" type="slidenum">
              <a:rPr lang="en-IN" smtClean="0"/>
              <a:t>12</a:t>
            </a:fld>
            <a:endParaRPr lang="en-IN"/>
          </a:p>
        </p:txBody>
      </p:sp>
    </p:spTree>
    <p:extLst>
      <p:ext uri="{BB962C8B-B14F-4D97-AF65-F5344CB8AC3E}">
        <p14:creationId xmlns:p14="http://schemas.microsoft.com/office/powerpoint/2010/main" val="411934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4E9F1-BAD7-1198-C631-3C89AC243F5F}"/>
              </a:ext>
            </a:extLst>
          </p:cNvPr>
          <p:cNvPicPr>
            <a:picLocks noChangeAspect="1"/>
          </p:cNvPicPr>
          <p:nvPr/>
        </p:nvPicPr>
        <p:blipFill>
          <a:blip r:embed="rId2"/>
          <a:stretch>
            <a:fillRect/>
          </a:stretch>
        </p:blipFill>
        <p:spPr>
          <a:xfrm>
            <a:off x="2596701" y="914260"/>
            <a:ext cx="7028091" cy="5029479"/>
          </a:xfrm>
          <a:prstGeom prst="rect">
            <a:avLst/>
          </a:prstGeom>
        </p:spPr>
      </p:pic>
      <p:sp>
        <p:nvSpPr>
          <p:cNvPr id="5" name="Rectangle: Rounded Corners 4">
            <a:extLst>
              <a:ext uri="{FF2B5EF4-FFF2-40B4-BE49-F238E27FC236}">
                <a16:creationId xmlns:a16="http://schemas.microsoft.com/office/drawing/2014/main" id="{2B9562F2-93D6-018A-A4FF-17FA77887DD7}"/>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E3D7B9D-0D23-A5B5-DC14-DB5C40B158CB}"/>
              </a:ext>
            </a:extLst>
          </p:cNvPr>
          <p:cNvSpPr/>
          <p:nvPr/>
        </p:nvSpPr>
        <p:spPr>
          <a:xfrm>
            <a:off x="-88493"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59C2D5D2-3764-A64C-15C0-18F80CA07519}"/>
              </a:ext>
            </a:extLst>
          </p:cNvPr>
          <p:cNvSpPr>
            <a:spLocks noGrp="1"/>
          </p:cNvSpPr>
          <p:nvPr>
            <p:ph type="sldNum" sz="quarter" idx="12"/>
          </p:nvPr>
        </p:nvSpPr>
        <p:spPr/>
        <p:txBody>
          <a:bodyPr/>
          <a:lstStyle/>
          <a:p>
            <a:fld id="{D35EF2C4-5B37-4EC4-92A6-F918E903B68D}" type="slidenum">
              <a:rPr lang="en-IN" smtClean="0"/>
              <a:t>13</a:t>
            </a:fld>
            <a:endParaRPr lang="en-IN"/>
          </a:p>
        </p:txBody>
      </p:sp>
      <p:sp>
        <p:nvSpPr>
          <p:cNvPr id="8" name="Title 1">
            <a:extLst>
              <a:ext uri="{FF2B5EF4-FFF2-40B4-BE49-F238E27FC236}">
                <a16:creationId xmlns:a16="http://schemas.microsoft.com/office/drawing/2014/main" id="{C64BFD3B-C7AF-BF1F-3F63-E2F8C9EF43E6}"/>
              </a:ext>
            </a:extLst>
          </p:cNvPr>
          <p:cNvSpPr>
            <a:spLocks noGrp="1"/>
          </p:cNvSpPr>
          <p:nvPr>
            <p:ph type="title"/>
          </p:nvPr>
        </p:nvSpPr>
        <p:spPr>
          <a:xfrm>
            <a:off x="826087" y="-207861"/>
            <a:ext cx="10515600" cy="1325563"/>
          </a:xfrm>
        </p:spPr>
        <p:txBody>
          <a:bodyPr/>
          <a:lstStyle/>
          <a:p>
            <a:pPr algn="ctr"/>
            <a:r>
              <a:rPr lang="en-IN" dirty="0">
                <a:latin typeface="Times New Roman" panose="02020603050405020304" pitchFamily="18" charset="0"/>
                <a:cs typeface="Times New Roman" panose="02020603050405020304" pitchFamily="18" charset="0"/>
              </a:rPr>
              <a:t>Power Consumption</a:t>
            </a:r>
          </a:p>
        </p:txBody>
      </p:sp>
    </p:spTree>
    <p:extLst>
      <p:ext uri="{BB962C8B-B14F-4D97-AF65-F5344CB8AC3E}">
        <p14:creationId xmlns:p14="http://schemas.microsoft.com/office/powerpoint/2010/main" val="201982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7082-C1F2-BCF0-4B6D-7134AFF7D4F2}"/>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Dynamic power optimization</a:t>
            </a:r>
          </a:p>
        </p:txBody>
      </p:sp>
      <p:sp>
        <p:nvSpPr>
          <p:cNvPr id="3" name="Content Placeholder 2">
            <a:extLst>
              <a:ext uri="{FF2B5EF4-FFF2-40B4-BE49-F238E27FC236}">
                <a16:creationId xmlns:a16="http://schemas.microsoft.com/office/drawing/2014/main" id="{10312AF7-AF87-12F1-CA35-32CABF5065E5}"/>
              </a:ext>
            </a:extLst>
          </p:cNvPr>
          <p:cNvSpPr>
            <a:spLocks noGrp="1"/>
          </p:cNvSpPr>
          <p:nvPr>
            <p:ph idx="1"/>
          </p:nvPr>
        </p:nvSpPr>
        <p:spPr>
          <a:xfrm>
            <a:off x="838200" y="1690688"/>
            <a:ext cx="10515600" cy="4351338"/>
          </a:xfrm>
        </p:spPr>
        <p:txBody>
          <a:bodyPr/>
          <a:lstStyle/>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1.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Clock Gating</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Disabling clock signals to inactive circuit blocks during idle periods reduces switching activity and dynamic power consumption.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2.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Power Gating</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Temporarily shutting down power to unused circuit blocks or modules minimizes dynamic power consumption.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3.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Dynamic Voltage and Frequency Scaling (DVFS)</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Adjusting the supply voltage and clock frequency dynamically based on workload or performance requirements reduces dynamic power while maintaining desired performance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4.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Low-Power Design Techniques</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Utilizing energy-efficient circuit design techniques such as asynchronous logic, multi-threshold CMOS, and low-power arithmetic and logic units (ALUs) reduces dynamic power consumption.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Rectangle: Rounded Corners 3">
            <a:extLst>
              <a:ext uri="{FF2B5EF4-FFF2-40B4-BE49-F238E27FC236}">
                <a16:creationId xmlns:a16="http://schemas.microsoft.com/office/drawing/2014/main" id="{8CFE510C-24FC-CB81-225B-12FAFBEFA091}"/>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4B60725-6055-FDCA-1D71-9BE603C48CD6}"/>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CF83F0B8-618E-2335-D188-D242C0B19DFF}"/>
              </a:ext>
            </a:extLst>
          </p:cNvPr>
          <p:cNvSpPr>
            <a:spLocks noGrp="1"/>
          </p:cNvSpPr>
          <p:nvPr>
            <p:ph type="sldNum" sz="quarter" idx="12"/>
          </p:nvPr>
        </p:nvSpPr>
        <p:spPr/>
        <p:txBody>
          <a:bodyPr/>
          <a:lstStyle/>
          <a:p>
            <a:fld id="{D35EF2C4-5B37-4EC4-92A6-F918E903B68D}" type="slidenum">
              <a:rPr lang="en-IN" smtClean="0"/>
              <a:t>14</a:t>
            </a:fld>
            <a:endParaRPr lang="en-IN"/>
          </a:p>
        </p:txBody>
      </p:sp>
    </p:spTree>
    <p:extLst>
      <p:ext uri="{BB962C8B-B14F-4D97-AF65-F5344CB8AC3E}">
        <p14:creationId xmlns:p14="http://schemas.microsoft.com/office/powerpoint/2010/main" val="149062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5095-D52E-D289-E112-97EC200BE29E}"/>
              </a:ext>
            </a:extLst>
          </p:cNvPr>
          <p:cNvSpPr>
            <a:spLocks noGrp="1"/>
          </p:cNvSpPr>
          <p:nvPr>
            <p:ph type="title"/>
          </p:nvPr>
        </p:nvSpPr>
        <p:spPr>
          <a:xfrm>
            <a:off x="838200" y="373626"/>
            <a:ext cx="10515600" cy="1317062"/>
          </a:xfrm>
        </p:spPr>
        <p:txBody>
          <a:bodyPr/>
          <a:lstStyle/>
          <a:p>
            <a:pPr algn="ctr"/>
            <a:r>
              <a:rPr lang="en-IN" dirty="0">
                <a:latin typeface="Times New Roman" panose="02020603050405020304" pitchFamily="18" charset="0"/>
                <a:cs typeface="Times New Roman" panose="02020603050405020304" pitchFamily="18" charset="0"/>
              </a:rPr>
              <a:t>Static power optimization</a:t>
            </a:r>
          </a:p>
        </p:txBody>
      </p:sp>
      <p:sp>
        <p:nvSpPr>
          <p:cNvPr id="3" name="Content Placeholder 2">
            <a:extLst>
              <a:ext uri="{FF2B5EF4-FFF2-40B4-BE49-F238E27FC236}">
                <a16:creationId xmlns:a16="http://schemas.microsoft.com/office/drawing/2014/main" id="{736467FD-7F23-B4B0-3230-65AFD96C1905}"/>
              </a:ext>
            </a:extLst>
          </p:cNvPr>
          <p:cNvSpPr>
            <a:spLocks noGrp="1"/>
          </p:cNvSpPr>
          <p:nvPr>
            <p:ph idx="1"/>
          </p:nvPr>
        </p:nvSpPr>
        <p:spPr/>
        <p:txBody>
          <a:bodyPr/>
          <a:lstStyle/>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1.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Transistor Sizing</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Increasing the transistor threshold voltage (Vth) and reducing the subthreshold leakage current by sizing transistors appropriately.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2.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Power Gating</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Temporarily shutting down power to unused circuit blocks or modules using power gating techniques to reduce leakage currents.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3 </a:t>
            </a:r>
            <a:r>
              <a:rPr lang="en-IN" sz="1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Gate Oxide Thickness</a:t>
            </a:r>
            <a:r>
              <a:rPr lang="en-IN" sz="18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Optimizing gate oxide thickness to minimize gate leakage currents, especially in advanced CMOS processes.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Rectangle: Rounded Corners 3">
            <a:extLst>
              <a:ext uri="{FF2B5EF4-FFF2-40B4-BE49-F238E27FC236}">
                <a16:creationId xmlns:a16="http://schemas.microsoft.com/office/drawing/2014/main" id="{FEA9DF71-9B1D-A368-547E-4759D7268070}"/>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17665B04-D5CA-7DD6-CA9D-C2A92696582D}"/>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F2CB2188-7B12-C796-485A-BED84C478B0E}"/>
              </a:ext>
            </a:extLst>
          </p:cNvPr>
          <p:cNvSpPr>
            <a:spLocks noGrp="1"/>
          </p:cNvSpPr>
          <p:nvPr>
            <p:ph type="sldNum" sz="quarter" idx="12"/>
          </p:nvPr>
        </p:nvSpPr>
        <p:spPr/>
        <p:txBody>
          <a:bodyPr/>
          <a:lstStyle/>
          <a:p>
            <a:fld id="{D35EF2C4-5B37-4EC4-92A6-F918E903B68D}" type="slidenum">
              <a:rPr lang="en-IN" smtClean="0"/>
              <a:t>15</a:t>
            </a:fld>
            <a:endParaRPr lang="en-IN"/>
          </a:p>
        </p:txBody>
      </p:sp>
    </p:spTree>
    <p:extLst>
      <p:ext uri="{BB962C8B-B14F-4D97-AF65-F5344CB8AC3E}">
        <p14:creationId xmlns:p14="http://schemas.microsoft.com/office/powerpoint/2010/main" val="42861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A6C7-E2E5-1965-696C-534C42748EEE}"/>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35C96EE-09A0-4C18-35A3-4D957CE3EA8C}"/>
              </a:ext>
            </a:extLst>
          </p:cNvPr>
          <p:cNvSpPr>
            <a:spLocks noGrp="1"/>
          </p:cNvSpPr>
          <p:nvPr>
            <p:ph idx="1"/>
          </p:nvPr>
        </p:nvSpPr>
        <p:spPr>
          <a:xfrm>
            <a:off x="852947" y="1000461"/>
            <a:ext cx="10515600" cy="2654908"/>
          </a:xfrm>
        </p:spPr>
        <p:txBody>
          <a:bodyPr>
            <a:normAutofit fontScale="92500" lnSpcReduction="10000"/>
          </a:bodyPr>
          <a:lstStyle/>
          <a:p>
            <a:pPr algn="just"/>
            <a:r>
              <a:rPr lang="en-IN" sz="2200" dirty="0">
                <a:latin typeface="Times New Roman" panose="02020603050405020304" pitchFamily="18" charset="0"/>
                <a:cs typeface="Times New Roman" panose="02020603050405020304" pitchFamily="18" charset="0"/>
              </a:rPr>
              <a:t>VLSI is an already well-established industry but as technology is advancing, many challenges need to be addressed like power optimization and routing problems. </a:t>
            </a:r>
          </a:p>
          <a:p>
            <a:pPr algn="just"/>
            <a:r>
              <a:rPr lang="en-IN" sz="2200" dirty="0">
                <a:latin typeface="Times New Roman" panose="02020603050405020304" pitchFamily="18" charset="0"/>
                <a:cs typeface="Times New Roman" panose="02020603050405020304" pitchFamily="18" charset="0"/>
              </a:rPr>
              <a:t>We can use maze-solving algorithms with defined constraints to solve routing problems and speed up the process. </a:t>
            </a:r>
          </a:p>
          <a:p>
            <a:pPr algn="just"/>
            <a:r>
              <a:rPr lang="en-IN" sz="2200" dirty="0">
                <a:latin typeface="Times New Roman" panose="02020603050405020304" pitchFamily="18" charset="0"/>
                <a:cs typeface="Times New Roman" panose="02020603050405020304" pitchFamily="18" charset="0"/>
              </a:rPr>
              <a:t>Power consumption is another challenge that needs to be solved and we need to reduce the dynamic and statin power loss of circuits. </a:t>
            </a:r>
          </a:p>
          <a:p>
            <a:pPr algn="just"/>
            <a:r>
              <a:rPr lang="en-IN" sz="2200" dirty="0">
                <a:latin typeface="Times New Roman" panose="02020603050405020304" pitchFamily="18" charset="0"/>
                <a:cs typeface="Times New Roman" panose="02020603050405020304" pitchFamily="18" charset="0"/>
              </a:rPr>
              <a:t>We also face another challenge as technology advances which is the physical limitation of Moore’s Law and we need to explore the field the FinFet technology and quantum computing</a:t>
            </a:r>
          </a:p>
          <a:p>
            <a:pPr marL="0" indent="0">
              <a:buNone/>
            </a:pPr>
            <a:endParaRPr lang="en-IN" dirty="0"/>
          </a:p>
        </p:txBody>
      </p:sp>
      <p:sp>
        <p:nvSpPr>
          <p:cNvPr id="4" name="Rectangle: Rounded Corners 3">
            <a:extLst>
              <a:ext uri="{FF2B5EF4-FFF2-40B4-BE49-F238E27FC236}">
                <a16:creationId xmlns:a16="http://schemas.microsoft.com/office/drawing/2014/main" id="{439ACE34-712A-E221-F073-3940B64F368A}"/>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DB95B4EE-1CA2-7420-D28D-8F2927AFFBF2}"/>
              </a:ext>
            </a:extLst>
          </p:cNvPr>
          <p:cNvSpPr/>
          <p:nvPr/>
        </p:nvSpPr>
        <p:spPr>
          <a:xfrm>
            <a:off x="-88492"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FinFET - GeeksforGeeks">
            <a:extLst>
              <a:ext uri="{FF2B5EF4-FFF2-40B4-BE49-F238E27FC236}">
                <a16:creationId xmlns:a16="http://schemas.microsoft.com/office/drawing/2014/main" id="{C755F1B8-DEA1-D102-3AD9-E5533E9FD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124" y="3726490"/>
            <a:ext cx="3389244" cy="265490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5886C9E-F6E4-E152-3DDF-6B700EF947EB}"/>
              </a:ext>
            </a:extLst>
          </p:cNvPr>
          <p:cNvSpPr>
            <a:spLocks noGrp="1"/>
          </p:cNvSpPr>
          <p:nvPr>
            <p:ph type="sldNum" sz="quarter" idx="12"/>
          </p:nvPr>
        </p:nvSpPr>
        <p:spPr/>
        <p:txBody>
          <a:bodyPr/>
          <a:lstStyle/>
          <a:p>
            <a:fld id="{D35EF2C4-5B37-4EC4-92A6-F918E903B68D}" type="slidenum">
              <a:rPr lang="en-IN" smtClean="0"/>
              <a:t>16</a:t>
            </a:fld>
            <a:endParaRPr lang="en-IN"/>
          </a:p>
        </p:txBody>
      </p:sp>
    </p:spTree>
    <p:extLst>
      <p:ext uri="{BB962C8B-B14F-4D97-AF65-F5344CB8AC3E}">
        <p14:creationId xmlns:p14="http://schemas.microsoft.com/office/powerpoint/2010/main" val="860776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F438-6C41-F92D-BAB7-90E6BAE51494}"/>
              </a:ext>
            </a:extLst>
          </p:cNvPr>
          <p:cNvSpPr>
            <a:spLocks noGrp="1"/>
          </p:cNvSpPr>
          <p:nvPr>
            <p:ph type="title"/>
          </p:nvPr>
        </p:nvSpPr>
        <p:spPr>
          <a:xfrm>
            <a:off x="852947" y="18255"/>
            <a:ext cx="10515600" cy="1325563"/>
          </a:xfrm>
        </p:spPr>
        <p:txBody>
          <a:bodyPr/>
          <a:lstStyle/>
          <a:p>
            <a:pPr algn="ctr"/>
            <a:r>
              <a:rPr lang="en-IN" dirty="0">
                <a:latin typeface="Times New Roman" panose="02020603050405020304" pitchFamily="18" charset="0"/>
                <a:cs typeface="Times New Roman" panose="02020603050405020304" pitchFamily="18" charset="0"/>
              </a:rPr>
              <a:t> References</a:t>
            </a:r>
          </a:p>
        </p:txBody>
      </p:sp>
      <p:sp>
        <p:nvSpPr>
          <p:cNvPr id="3" name="Content Placeholder 2">
            <a:extLst>
              <a:ext uri="{FF2B5EF4-FFF2-40B4-BE49-F238E27FC236}">
                <a16:creationId xmlns:a16="http://schemas.microsoft.com/office/drawing/2014/main" id="{313FE0EB-339A-6E5A-DA4D-0381F4D54BEF}"/>
              </a:ext>
            </a:extLst>
          </p:cNvPr>
          <p:cNvSpPr>
            <a:spLocks noGrp="1"/>
          </p:cNvSpPr>
          <p:nvPr>
            <p:ph idx="1"/>
          </p:nvPr>
        </p:nvSpPr>
        <p:spPr>
          <a:xfrm>
            <a:off x="852947" y="1530368"/>
            <a:ext cx="10515600" cy="4351338"/>
          </a:xfrm>
        </p:spPr>
        <p:txBody>
          <a:bodyPr>
            <a:normAutofit/>
          </a:bodyPr>
          <a:lstStyle/>
          <a:p>
            <a:r>
              <a:rPr lang="en-IN" sz="2000" dirty="0">
                <a:latin typeface="Times New Roman" panose="02020603050405020304" pitchFamily="18" charset="0"/>
                <a:cs typeface="Times New Roman" panose="02020603050405020304" pitchFamily="18" charset="0"/>
              </a:rPr>
              <a:t>Algorithms for VLSI Physical Design Automation by Naveed A. Sherwani (Intel Corporation)</a:t>
            </a:r>
          </a:p>
          <a:p>
            <a:r>
              <a:rPr lang="en-IN" sz="2000" dirty="0">
                <a:latin typeface="Times New Roman" panose="02020603050405020304" pitchFamily="18" charset="0"/>
                <a:cs typeface="Times New Roman" panose="02020603050405020304" pitchFamily="18" charset="0"/>
              </a:rPr>
              <a:t>VLSI Physical Design NPTEL Course by IIT Kharagpur</a:t>
            </a:r>
          </a:p>
          <a:p>
            <a:r>
              <a:rPr lang="en-IN" sz="2000" dirty="0">
                <a:latin typeface="Times New Roman" panose="02020603050405020304" pitchFamily="18" charset="0"/>
                <a:cs typeface="Times New Roman" panose="02020603050405020304" pitchFamily="18" charset="0"/>
              </a:rPr>
              <a:t>Routing Algorithms For VLSI Design by R. Venketeteswaran and P. Mazumder (University of Michigan)</a:t>
            </a:r>
          </a:p>
          <a:p>
            <a:r>
              <a:rPr lang="en-IN" sz="2000" dirty="0">
                <a:latin typeface="Times New Roman" panose="02020603050405020304" pitchFamily="18" charset="0"/>
                <a:cs typeface="Times New Roman" panose="02020603050405020304" pitchFamily="18" charset="0"/>
              </a:rPr>
              <a:t>Maze Solving – Computerphile (YouTube Video)</a:t>
            </a:r>
          </a:p>
          <a:p>
            <a:r>
              <a:rPr lang="en-US" sz="2000" b="0" i="0" dirty="0">
                <a:effectLst/>
                <a:latin typeface="Times New Roman" panose="02020603050405020304" pitchFamily="18" charset="0"/>
                <a:cs typeface="Times New Roman" panose="02020603050405020304" pitchFamily="18" charset="0"/>
              </a:rPr>
              <a:t>Design of Analog CMOS Integrated Circuits by Behad Razavi</a:t>
            </a:r>
            <a:endParaRPr lang="en-IN" sz="20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0289DF3A-3214-2EB8-36C2-AE8CE2ED2972}"/>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A6F056F2-48DE-E2CB-E9DF-F4336848E12D}"/>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350A6BB9-4004-ECF2-0570-45C8C112AA41}"/>
              </a:ext>
            </a:extLst>
          </p:cNvPr>
          <p:cNvSpPr>
            <a:spLocks noGrp="1"/>
          </p:cNvSpPr>
          <p:nvPr>
            <p:ph type="sldNum" sz="quarter" idx="12"/>
          </p:nvPr>
        </p:nvSpPr>
        <p:spPr/>
        <p:txBody>
          <a:bodyPr/>
          <a:lstStyle/>
          <a:p>
            <a:fld id="{D35EF2C4-5B37-4EC4-92A6-F918E903B68D}" type="slidenum">
              <a:rPr lang="en-IN" smtClean="0"/>
              <a:t>17</a:t>
            </a:fld>
            <a:endParaRPr lang="en-IN"/>
          </a:p>
        </p:txBody>
      </p:sp>
    </p:spTree>
    <p:extLst>
      <p:ext uri="{BB962C8B-B14F-4D97-AF65-F5344CB8AC3E}">
        <p14:creationId xmlns:p14="http://schemas.microsoft.com/office/powerpoint/2010/main" val="193847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774A-18F2-8D32-BC92-AE43F04A5AAC}"/>
              </a:ext>
            </a:extLst>
          </p:cNvPr>
          <p:cNvSpPr>
            <a:spLocks noGrp="1"/>
          </p:cNvSpPr>
          <p:nvPr>
            <p:ph type="title"/>
          </p:nvPr>
        </p:nvSpPr>
        <p:spPr/>
        <p:txBody>
          <a:bodyPr/>
          <a:lstStyle/>
          <a:p>
            <a:r>
              <a:rPr lang="en-IN" dirty="0"/>
              <a:t> </a:t>
            </a:r>
          </a:p>
        </p:txBody>
      </p:sp>
      <p:sp>
        <p:nvSpPr>
          <p:cNvPr id="4" name="Rectangle: Rounded Corners 3">
            <a:extLst>
              <a:ext uri="{FF2B5EF4-FFF2-40B4-BE49-F238E27FC236}">
                <a16:creationId xmlns:a16="http://schemas.microsoft.com/office/drawing/2014/main" id="{D81A48E5-BA50-83DC-152C-E075491092B1}"/>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E1F00AB2-D93B-6C41-0439-D511B2B146B9}"/>
              </a:ext>
            </a:extLst>
          </p:cNvPr>
          <p:cNvSpPr/>
          <p:nvPr/>
        </p:nvSpPr>
        <p:spPr>
          <a:xfrm>
            <a:off x="-103239" y="666343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DE3D707-419A-A63C-47B9-6A4349220ACB}"/>
              </a:ext>
            </a:extLst>
          </p:cNvPr>
          <p:cNvSpPr txBox="1"/>
          <p:nvPr/>
        </p:nvSpPr>
        <p:spPr>
          <a:xfrm>
            <a:off x="3012545" y="2828835"/>
            <a:ext cx="6196404" cy="1200329"/>
          </a:xfrm>
          <a:prstGeom prst="rect">
            <a:avLst/>
          </a:prstGeom>
          <a:noFill/>
        </p:spPr>
        <p:txBody>
          <a:bodyPr wrap="square">
            <a:spAutoFit/>
          </a:bodyPr>
          <a:lstStyle/>
          <a:p>
            <a:pPr algn="ctr"/>
            <a:r>
              <a:rPr lang="en-IN" sz="7200" b="1" i="0" u="none" strike="noStrike" dirty="0">
                <a:solidFill>
                  <a:srgbClr val="1E4E79"/>
                </a:solidFill>
                <a:effectLst/>
                <a:latin typeface="Algerian" panose="04020705040A02060702" pitchFamily="82" charset="0"/>
              </a:rPr>
              <a:t>Than</a:t>
            </a:r>
            <a:r>
              <a:rPr lang="en-IN" sz="7200" b="1" i="0" u="none" strike="noStrike" dirty="0">
                <a:solidFill>
                  <a:srgbClr val="BF9000"/>
                </a:solidFill>
                <a:effectLst/>
                <a:latin typeface="Algerian" panose="04020705040A02060702" pitchFamily="82" charset="0"/>
              </a:rPr>
              <a:t>k Y</a:t>
            </a:r>
            <a:r>
              <a:rPr lang="en-IN" sz="7200" b="1" i="0" u="none" strike="noStrike" dirty="0">
                <a:solidFill>
                  <a:srgbClr val="1E4E79"/>
                </a:solidFill>
                <a:effectLst/>
                <a:latin typeface="Algerian" panose="04020705040A02060702" pitchFamily="82" charset="0"/>
              </a:rPr>
              <a:t>ou</a:t>
            </a:r>
            <a:endParaRPr lang="en-IN" sz="7200" dirty="0"/>
          </a:p>
        </p:txBody>
      </p:sp>
      <p:sp>
        <p:nvSpPr>
          <p:cNvPr id="8" name="Slide Number Placeholder 7">
            <a:extLst>
              <a:ext uri="{FF2B5EF4-FFF2-40B4-BE49-F238E27FC236}">
                <a16:creationId xmlns:a16="http://schemas.microsoft.com/office/drawing/2014/main" id="{57875A46-683F-E83E-D2CF-12C11F944D75}"/>
              </a:ext>
            </a:extLst>
          </p:cNvPr>
          <p:cNvSpPr>
            <a:spLocks noGrp="1"/>
          </p:cNvSpPr>
          <p:nvPr>
            <p:ph type="sldNum" sz="quarter" idx="12"/>
          </p:nvPr>
        </p:nvSpPr>
        <p:spPr/>
        <p:txBody>
          <a:bodyPr/>
          <a:lstStyle/>
          <a:p>
            <a:fld id="{D35EF2C4-5B37-4EC4-92A6-F918E903B68D}" type="slidenum">
              <a:rPr lang="en-IN" smtClean="0"/>
              <a:t>18</a:t>
            </a:fld>
            <a:endParaRPr lang="en-IN"/>
          </a:p>
        </p:txBody>
      </p:sp>
    </p:spTree>
    <p:extLst>
      <p:ext uri="{BB962C8B-B14F-4D97-AF65-F5344CB8AC3E}">
        <p14:creationId xmlns:p14="http://schemas.microsoft.com/office/powerpoint/2010/main" val="265718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D8B7-B668-D6B5-4C30-98C1E2E2AB7A}"/>
              </a:ext>
            </a:extLst>
          </p:cNvPr>
          <p:cNvSpPr>
            <a:spLocks noGrp="1"/>
          </p:cNvSpPr>
          <p:nvPr>
            <p:ph type="title"/>
          </p:nvPr>
        </p:nvSpPr>
        <p:spPr>
          <a:xfrm>
            <a:off x="852947" y="18255"/>
            <a:ext cx="10515600" cy="1325563"/>
          </a:xfrm>
        </p:spPr>
        <p:txBody>
          <a:bodyPr/>
          <a:lstStyle/>
          <a:p>
            <a:pPr algn="ctr"/>
            <a:r>
              <a:rPr lang="en-IN" dirty="0">
                <a:latin typeface="Times New Roman" panose="02020603050405020304" pitchFamily="18" charset="0"/>
                <a:cs typeface="Times New Roman" panose="02020603050405020304" pitchFamily="18" charset="0"/>
              </a:rPr>
              <a:t>List of Contents</a:t>
            </a:r>
          </a:p>
        </p:txBody>
      </p:sp>
      <p:graphicFrame>
        <p:nvGraphicFramePr>
          <p:cNvPr id="4" name="Content Placeholder 3">
            <a:extLst>
              <a:ext uri="{FF2B5EF4-FFF2-40B4-BE49-F238E27FC236}">
                <a16:creationId xmlns:a16="http://schemas.microsoft.com/office/drawing/2014/main" id="{45BAFFF9-BCE5-7004-BE7A-1F75EA8CDAFE}"/>
              </a:ext>
            </a:extLst>
          </p:cNvPr>
          <p:cNvGraphicFramePr>
            <a:graphicFrameLocks noGrp="1"/>
          </p:cNvGraphicFramePr>
          <p:nvPr>
            <p:ph idx="1"/>
            <p:extLst>
              <p:ext uri="{D42A27DB-BD31-4B8C-83A1-F6EECF244321}">
                <p14:modId xmlns:p14="http://schemas.microsoft.com/office/powerpoint/2010/main" val="437262919"/>
              </p:ext>
            </p:extLst>
          </p:nvPr>
        </p:nvGraphicFramePr>
        <p:xfrm>
          <a:off x="559353" y="1332172"/>
          <a:ext cx="11102788" cy="4745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FCCF524E-E48D-FF6F-5977-25A9A3942CD6}"/>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AE7644A-840C-0DB9-9316-FC636A1C646A}"/>
              </a:ext>
            </a:extLst>
          </p:cNvPr>
          <p:cNvSpPr/>
          <p:nvPr/>
        </p:nvSpPr>
        <p:spPr>
          <a:xfrm>
            <a:off x="-88492" y="6595217"/>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6428D9A3-6324-9E59-C030-FEDE83A0801C}"/>
              </a:ext>
            </a:extLst>
          </p:cNvPr>
          <p:cNvSpPr>
            <a:spLocks noGrp="1"/>
          </p:cNvSpPr>
          <p:nvPr>
            <p:ph type="sldNum" sz="quarter" idx="12"/>
          </p:nvPr>
        </p:nvSpPr>
        <p:spPr/>
        <p:txBody>
          <a:bodyPr/>
          <a:lstStyle/>
          <a:p>
            <a:fld id="{D35EF2C4-5B37-4EC4-92A6-F918E903B68D}" type="slidenum">
              <a:rPr lang="en-IN" smtClean="0"/>
              <a:t>2</a:t>
            </a:fld>
            <a:endParaRPr lang="en-IN"/>
          </a:p>
        </p:txBody>
      </p:sp>
    </p:spTree>
    <p:extLst>
      <p:ext uri="{BB962C8B-B14F-4D97-AF65-F5344CB8AC3E}">
        <p14:creationId xmlns:p14="http://schemas.microsoft.com/office/powerpoint/2010/main" val="427654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DE6F-DA17-2892-3082-A8AFF6DB4363}"/>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Introduction to VLSI </a:t>
            </a:r>
          </a:p>
        </p:txBody>
      </p:sp>
      <p:sp>
        <p:nvSpPr>
          <p:cNvPr id="3" name="Content Placeholder 2">
            <a:extLst>
              <a:ext uri="{FF2B5EF4-FFF2-40B4-BE49-F238E27FC236}">
                <a16:creationId xmlns:a16="http://schemas.microsoft.com/office/drawing/2014/main" id="{333EA9E4-8112-1C12-91A4-C553515BB6FA}"/>
              </a:ext>
            </a:extLst>
          </p:cNvPr>
          <p:cNvSpPr>
            <a:spLocks noGrp="1"/>
          </p:cNvSpPr>
          <p:nvPr>
            <p:ph idx="1"/>
          </p:nvPr>
        </p:nvSpPr>
        <p:spPr>
          <a:xfrm>
            <a:off x="199103" y="1223400"/>
            <a:ext cx="6359013" cy="2303108"/>
          </a:xfrm>
        </p:spPr>
        <p:txBody>
          <a:bodyPr>
            <a:normAutofit/>
          </a:bodyPr>
          <a:lstStyle/>
          <a:p>
            <a:pPr marL="0" indent="0" algn="just">
              <a:buNone/>
            </a:pPr>
            <a:r>
              <a:rPr lang="en-US" sz="2000" b="0" i="0" dirty="0">
                <a:solidFill>
                  <a:srgbClr val="0D0D0D"/>
                </a:solidFill>
                <a:effectLst/>
                <a:latin typeface="Times New Roman" panose="02020603050405020304" pitchFamily="18" charset="0"/>
                <a:cs typeface="Times New Roman" panose="02020603050405020304" pitchFamily="18" charset="0"/>
              </a:rPr>
              <a:t>Very Large-Scale Integration (VLSI) represents a pivotal era in the evolution of integrated</a:t>
            </a:r>
            <a:r>
              <a:rPr lang="en-US" sz="2000" dirty="0">
                <a:solidFill>
                  <a:srgbClr val="0D0D0D"/>
                </a:solidFill>
                <a:latin typeface="Times New Roman" panose="02020603050405020304" pitchFamily="18" charset="0"/>
                <a:cs typeface="Times New Roman" panose="02020603050405020304" pitchFamily="18" charset="0"/>
              </a:rPr>
              <a:t> </a:t>
            </a:r>
            <a:r>
              <a:rPr lang="en-US" sz="2000" b="0" i="0" dirty="0">
                <a:solidFill>
                  <a:srgbClr val="0D0D0D"/>
                </a:solidFill>
                <a:effectLst/>
                <a:latin typeface="Times New Roman" panose="02020603050405020304" pitchFamily="18" charset="0"/>
                <a:cs typeface="Times New Roman" panose="02020603050405020304" pitchFamily="18" charset="0"/>
              </a:rPr>
              <a:t>circuit technology, enabling the integration of thousands to millions of transistors onto a single semiconductor silicon chip. This technology has transformed the landscape of modern electronics, facilitating the development of powerful, compact, and energy-efficient electronic devices that pervade almost every aspect of contemporary life.</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4328BE0-7D3C-78FE-C763-731DBC72FB42}"/>
              </a:ext>
            </a:extLst>
          </p:cNvPr>
          <p:cNvPicPr>
            <a:picLocks noChangeAspect="1"/>
          </p:cNvPicPr>
          <p:nvPr/>
        </p:nvPicPr>
        <p:blipFill>
          <a:blip r:embed="rId2"/>
          <a:stretch>
            <a:fillRect/>
          </a:stretch>
        </p:blipFill>
        <p:spPr>
          <a:xfrm>
            <a:off x="199103" y="3621344"/>
            <a:ext cx="3684973" cy="2303108"/>
          </a:xfrm>
          <a:prstGeom prst="rect">
            <a:avLst/>
          </a:prstGeom>
        </p:spPr>
      </p:pic>
      <p:pic>
        <p:nvPicPr>
          <p:cNvPr id="5" name="Picture 4">
            <a:extLst>
              <a:ext uri="{FF2B5EF4-FFF2-40B4-BE49-F238E27FC236}">
                <a16:creationId xmlns:a16="http://schemas.microsoft.com/office/drawing/2014/main" id="{F59541AB-D4C0-AAD7-848A-EC927DEEE18B}"/>
              </a:ext>
            </a:extLst>
          </p:cNvPr>
          <p:cNvPicPr>
            <a:picLocks noChangeAspect="1"/>
          </p:cNvPicPr>
          <p:nvPr/>
        </p:nvPicPr>
        <p:blipFill>
          <a:blip r:embed="rId3"/>
          <a:stretch>
            <a:fillRect/>
          </a:stretch>
        </p:blipFill>
        <p:spPr>
          <a:xfrm>
            <a:off x="7113906" y="1510954"/>
            <a:ext cx="4739685" cy="4111676"/>
          </a:xfrm>
          <a:prstGeom prst="rect">
            <a:avLst/>
          </a:prstGeom>
        </p:spPr>
      </p:pic>
      <p:pic>
        <p:nvPicPr>
          <p:cNvPr id="8" name="Picture 7">
            <a:extLst>
              <a:ext uri="{FF2B5EF4-FFF2-40B4-BE49-F238E27FC236}">
                <a16:creationId xmlns:a16="http://schemas.microsoft.com/office/drawing/2014/main" id="{25603844-633D-D904-3400-B61649211F41}"/>
              </a:ext>
            </a:extLst>
          </p:cNvPr>
          <p:cNvPicPr>
            <a:picLocks noChangeAspect="1"/>
          </p:cNvPicPr>
          <p:nvPr/>
        </p:nvPicPr>
        <p:blipFill>
          <a:blip r:embed="rId4"/>
          <a:stretch>
            <a:fillRect/>
          </a:stretch>
        </p:blipFill>
        <p:spPr>
          <a:xfrm>
            <a:off x="4150760" y="3526508"/>
            <a:ext cx="2775120" cy="2775120"/>
          </a:xfrm>
          <a:prstGeom prst="rect">
            <a:avLst/>
          </a:prstGeom>
        </p:spPr>
      </p:pic>
      <p:sp>
        <p:nvSpPr>
          <p:cNvPr id="9" name="Rectangle: Rounded Corners 8">
            <a:extLst>
              <a:ext uri="{FF2B5EF4-FFF2-40B4-BE49-F238E27FC236}">
                <a16:creationId xmlns:a16="http://schemas.microsoft.com/office/drawing/2014/main" id="{0FD42030-F4E8-579F-25A7-20AEBB225ACF}"/>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86AF673-1D91-8C6E-2159-8EDFC5DEF4D3}"/>
              </a:ext>
            </a:extLst>
          </p:cNvPr>
          <p:cNvSpPr/>
          <p:nvPr/>
        </p:nvSpPr>
        <p:spPr>
          <a:xfrm>
            <a:off x="-88491" y="6567948"/>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10">
            <a:extLst>
              <a:ext uri="{FF2B5EF4-FFF2-40B4-BE49-F238E27FC236}">
                <a16:creationId xmlns:a16="http://schemas.microsoft.com/office/drawing/2014/main" id="{7E0BFF25-4295-3E2D-C51B-B4831973912B}"/>
              </a:ext>
            </a:extLst>
          </p:cNvPr>
          <p:cNvSpPr>
            <a:spLocks noGrp="1"/>
          </p:cNvSpPr>
          <p:nvPr>
            <p:ph type="sldNum" sz="quarter" idx="12"/>
          </p:nvPr>
        </p:nvSpPr>
        <p:spPr/>
        <p:txBody>
          <a:bodyPr/>
          <a:lstStyle/>
          <a:p>
            <a:fld id="{D35EF2C4-5B37-4EC4-92A6-F918E903B68D}" type="slidenum">
              <a:rPr lang="en-IN" smtClean="0"/>
              <a:t>3</a:t>
            </a:fld>
            <a:endParaRPr lang="en-IN"/>
          </a:p>
        </p:txBody>
      </p:sp>
    </p:spTree>
    <p:extLst>
      <p:ext uri="{BB962C8B-B14F-4D97-AF65-F5344CB8AC3E}">
        <p14:creationId xmlns:p14="http://schemas.microsoft.com/office/powerpoint/2010/main" val="2302410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7954-2A7E-039B-B7A7-57B88A06AD56}"/>
              </a:ext>
            </a:extLst>
          </p:cNvPr>
          <p:cNvSpPr>
            <a:spLocks noGrp="1"/>
          </p:cNvSpPr>
          <p:nvPr>
            <p:ph type="title"/>
          </p:nvPr>
        </p:nvSpPr>
        <p:spPr>
          <a:xfrm>
            <a:off x="560438" y="28332"/>
            <a:ext cx="10515600" cy="1325563"/>
          </a:xfrm>
        </p:spPr>
        <p:txBody>
          <a:bodyPr/>
          <a:lstStyle/>
          <a:p>
            <a:pPr algn="ctr"/>
            <a:r>
              <a:rPr lang="en-IN" dirty="0">
                <a:latin typeface="Times New Roman" panose="02020603050405020304" pitchFamily="18" charset="0"/>
                <a:cs typeface="Times New Roman" panose="02020603050405020304" pitchFamily="18" charset="0"/>
              </a:rPr>
              <a:t>Moore’s Law</a:t>
            </a:r>
          </a:p>
        </p:txBody>
      </p:sp>
      <p:sp>
        <p:nvSpPr>
          <p:cNvPr id="3" name="Content Placeholder 2">
            <a:extLst>
              <a:ext uri="{FF2B5EF4-FFF2-40B4-BE49-F238E27FC236}">
                <a16:creationId xmlns:a16="http://schemas.microsoft.com/office/drawing/2014/main" id="{3A56BCB0-A743-63D7-E73E-6D4ECECCADB0}"/>
              </a:ext>
            </a:extLst>
          </p:cNvPr>
          <p:cNvSpPr>
            <a:spLocks noGrp="1"/>
          </p:cNvSpPr>
          <p:nvPr>
            <p:ph idx="1"/>
          </p:nvPr>
        </p:nvSpPr>
        <p:spPr>
          <a:xfrm>
            <a:off x="389966" y="1725220"/>
            <a:ext cx="4166420" cy="4060722"/>
          </a:xfrm>
        </p:spPr>
        <p:txBody>
          <a:bodyPr anchor="ctr">
            <a:noAutofit/>
          </a:bodyPr>
          <a:lstStyle/>
          <a:p>
            <a:pPr marL="0" indent="0" algn="just">
              <a:buNone/>
            </a:pPr>
            <a:r>
              <a:rPr lang="en-US" sz="2000" b="0" i="0" dirty="0">
                <a:solidFill>
                  <a:srgbClr val="0D0D0D"/>
                </a:solidFill>
                <a:effectLst/>
                <a:latin typeface="Times New Roman" panose="02020603050405020304" pitchFamily="18" charset="0"/>
                <a:cs typeface="Times New Roman" panose="02020603050405020304" pitchFamily="18" charset="0"/>
              </a:rPr>
              <a:t>Moore's Law, proposed by Gordon Moore in 1965, observes that </a:t>
            </a:r>
            <a:r>
              <a:rPr lang="en-US" sz="2000" b="1" i="0" dirty="0">
                <a:solidFill>
                  <a:srgbClr val="0D0D0D"/>
                </a:solidFill>
                <a:effectLst/>
                <a:latin typeface="Times New Roman" panose="02020603050405020304" pitchFamily="18" charset="0"/>
                <a:cs typeface="Times New Roman" panose="02020603050405020304" pitchFamily="18" charset="0"/>
              </a:rPr>
              <a:t>the number of transistors on a microchip doubles approximately every two years, while the cost of computers halved</a:t>
            </a:r>
            <a:r>
              <a:rPr lang="en-US" sz="2000" b="0" i="0" dirty="0">
                <a:solidFill>
                  <a:srgbClr val="0D0D0D"/>
                </a:solidFill>
                <a:effectLst/>
                <a:latin typeface="Times New Roman" panose="02020603050405020304" pitchFamily="18" charset="0"/>
                <a:cs typeface="Times New Roman" panose="02020603050405020304" pitchFamily="18" charset="0"/>
              </a:rPr>
              <a:t>. This observation has been foundational in driving the rapid advancement of semiconductor technology, leading to increasingly powerful and compact electronic devices over the decades</a:t>
            </a:r>
            <a:endParaRPr lang="en-IN" sz="20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9707953B-8D4C-199A-D045-BAF530FEA8CA}"/>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A9D05C0-1FB1-3FCA-E77A-285E8E753019}"/>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0B76017-E2A0-446D-D90F-3BE3A24887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8804" y="1353895"/>
            <a:ext cx="6492758" cy="4803372"/>
          </a:xfrm>
          <a:prstGeom prst="rect">
            <a:avLst/>
          </a:prstGeom>
          <a:noFill/>
        </p:spPr>
      </p:pic>
      <p:sp>
        <p:nvSpPr>
          <p:cNvPr id="7" name="Slide Number Placeholder 6">
            <a:extLst>
              <a:ext uri="{FF2B5EF4-FFF2-40B4-BE49-F238E27FC236}">
                <a16:creationId xmlns:a16="http://schemas.microsoft.com/office/drawing/2014/main" id="{30CCB5F6-560F-7445-729B-E884FF47CB95}"/>
              </a:ext>
            </a:extLst>
          </p:cNvPr>
          <p:cNvSpPr>
            <a:spLocks noGrp="1"/>
          </p:cNvSpPr>
          <p:nvPr>
            <p:ph type="sldNum" sz="quarter" idx="12"/>
          </p:nvPr>
        </p:nvSpPr>
        <p:spPr/>
        <p:txBody>
          <a:bodyPr/>
          <a:lstStyle/>
          <a:p>
            <a:fld id="{D35EF2C4-5B37-4EC4-92A6-F918E903B68D}" type="slidenum">
              <a:rPr lang="en-IN" smtClean="0"/>
              <a:t>4</a:t>
            </a:fld>
            <a:endParaRPr lang="en-IN"/>
          </a:p>
        </p:txBody>
      </p:sp>
    </p:spTree>
    <p:extLst>
      <p:ext uri="{BB962C8B-B14F-4D97-AF65-F5344CB8AC3E}">
        <p14:creationId xmlns:p14="http://schemas.microsoft.com/office/powerpoint/2010/main" val="210881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C62C-F149-EE5E-31E5-B95296FF58E8}"/>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VLSI Design Flow</a:t>
            </a:r>
          </a:p>
        </p:txBody>
      </p:sp>
      <p:sp>
        <p:nvSpPr>
          <p:cNvPr id="4" name="TextBox 3">
            <a:extLst>
              <a:ext uri="{FF2B5EF4-FFF2-40B4-BE49-F238E27FC236}">
                <a16:creationId xmlns:a16="http://schemas.microsoft.com/office/drawing/2014/main" id="{93F729CA-427D-43A8-F7F0-7BCEB039649D}"/>
              </a:ext>
            </a:extLst>
          </p:cNvPr>
          <p:cNvSpPr txBox="1"/>
          <p:nvPr/>
        </p:nvSpPr>
        <p:spPr>
          <a:xfrm>
            <a:off x="852947" y="1325563"/>
            <a:ext cx="10515600" cy="4370427"/>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The VLSI design flow is carried out in three domains simultaneously or in step by step process:</a:t>
            </a:r>
          </a:p>
          <a:p>
            <a:pPr algn="just"/>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Structural Domain</a:t>
            </a:r>
            <a:r>
              <a:rPr lang="en-IN" sz="2000" dirty="0">
                <a:latin typeface="Times New Roman" panose="02020603050405020304" pitchFamily="18" charset="0"/>
                <a:cs typeface="Times New Roman" panose="02020603050405020304" pitchFamily="18" charset="0"/>
              </a:rPr>
              <a:t>: </a:t>
            </a:r>
            <a:r>
              <a:rPr lang="en-US" sz="2000" b="0" i="0" dirty="0">
                <a:solidFill>
                  <a:srgbClr val="0D0D0D"/>
                </a:solidFill>
                <a:effectLst/>
                <a:latin typeface="Times New Roman" panose="02020603050405020304" pitchFamily="18" charset="0"/>
                <a:cs typeface="Times New Roman" panose="02020603050405020304" pitchFamily="18" charset="0"/>
              </a:rPr>
              <a:t>In the structural domain, designs are often described using hardware description languages (HDLs) at a higher level. This domain bridges the gap between the abstract or logical representation of an IC and its physical realization on a semiconductor substrate</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Physical Domain</a:t>
            </a:r>
            <a:r>
              <a:rPr lang="en-IN" sz="2000" dirty="0">
                <a:latin typeface="Times New Roman" panose="02020603050405020304" pitchFamily="18" charset="0"/>
                <a:cs typeface="Times New Roman" panose="02020603050405020304" pitchFamily="18" charset="0"/>
              </a:rPr>
              <a:t>: </a:t>
            </a:r>
            <a:r>
              <a:rPr lang="en-US" sz="2000" b="0" i="0" dirty="0">
                <a:solidFill>
                  <a:srgbClr val="0D0D0D"/>
                </a:solidFill>
                <a:effectLst/>
                <a:latin typeface="Times New Roman" panose="02020603050405020304" pitchFamily="18" charset="0"/>
                <a:cs typeface="Times New Roman" panose="02020603050405020304" pitchFamily="18" charset="0"/>
              </a:rPr>
              <a:t>The physical domain in VLSI design encompasses the tangible aspects of circuit creation, focusing on the layout, fabrication processes, and material considerations of integrated circuits. </a:t>
            </a:r>
          </a:p>
          <a:p>
            <a:pPr marL="285750" indent="-285750" algn="just">
              <a:buFont typeface="Arial" panose="020B0604020202020204" pitchFamily="34" charset="0"/>
              <a:buChar char="•"/>
            </a:pPr>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Behavioural Domain</a:t>
            </a:r>
            <a:r>
              <a:rPr lang="en-IN" sz="2000" dirty="0">
                <a:latin typeface="Times New Roman" panose="02020603050405020304" pitchFamily="18" charset="0"/>
                <a:cs typeface="Times New Roman" panose="02020603050405020304" pitchFamily="18" charset="0"/>
              </a:rPr>
              <a:t>: </a:t>
            </a:r>
            <a:r>
              <a:rPr lang="en-US" sz="2000" b="0" i="0" dirty="0">
                <a:solidFill>
                  <a:srgbClr val="0D0D0D"/>
                </a:solidFill>
                <a:effectLst/>
                <a:latin typeface="Times New Roman" panose="02020603050405020304" pitchFamily="18" charset="0"/>
                <a:cs typeface="Times New Roman" panose="02020603050405020304" pitchFamily="18" charset="0"/>
              </a:rPr>
              <a:t>The behavioral domain in VLSI design refers to the abstraction level where the focus is on the functionality and performance of the circuit without delving into its structural or physical implementation.</a:t>
            </a:r>
            <a:endParaRPr lang="en-IN" sz="2000" dirty="0">
              <a:latin typeface="Times New Roman" panose="02020603050405020304" pitchFamily="18" charset="0"/>
              <a:cs typeface="Times New Roman" panose="02020603050405020304" pitchFamily="18" charset="0"/>
            </a:endParaRPr>
          </a:p>
          <a:p>
            <a:pPr algn="just"/>
            <a:endParaRPr lang="en-IN" dirty="0"/>
          </a:p>
        </p:txBody>
      </p:sp>
      <p:sp>
        <p:nvSpPr>
          <p:cNvPr id="7" name="Rectangle: Rounded Corners 6">
            <a:extLst>
              <a:ext uri="{FF2B5EF4-FFF2-40B4-BE49-F238E27FC236}">
                <a16:creationId xmlns:a16="http://schemas.microsoft.com/office/drawing/2014/main" id="{6ED4F532-1E7F-DB16-91B7-D1467FB8756D}"/>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CE3BEA1A-65ED-08A3-09BC-5BF09EFB875C}"/>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8">
            <a:extLst>
              <a:ext uri="{FF2B5EF4-FFF2-40B4-BE49-F238E27FC236}">
                <a16:creationId xmlns:a16="http://schemas.microsoft.com/office/drawing/2014/main" id="{37667344-56AC-EA4A-0EA3-581197E58F41}"/>
              </a:ext>
            </a:extLst>
          </p:cNvPr>
          <p:cNvSpPr>
            <a:spLocks noGrp="1"/>
          </p:cNvSpPr>
          <p:nvPr>
            <p:ph type="sldNum" sz="quarter" idx="12"/>
          </p:nvPr>
        </p:nvSpPr>
        <p:spPr/>
        <p:txBody>
          <a:bodyPr/>
          <a:lstStyle/>
          <a:p>
            <a:fld id="{D35EF2C4-5B37-4EC4-92A6-F918E903B68D}" type="slidenum">
              <a:rPr lang="en-IN" smtClean="0"/>
              <a:t>5</a:t>
            </a:fld>
            <a:endParaRPr lang="en-IN"/>
          </a:p>
        </p:txBody>
      </p:sp>
    </p:spTree>
    <p:extLst>
      <p:ext uri="{BB962C8B-B14F-4D97-AF65-F5344CB8AC3E}">
        <p14:creationId xmlns:p14="http://schemas.microsoft.com/office/powerpoint/2010/main" val="312274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1BA059-0DD5-3538-4ABE-1D2239AC7641}"/>
              </a:ext>
            </a:extLst>
          </p:cNvPr>
          <p:cNvPicPr>
            <a:picLocks noGrp="1" noChangeAspect="1"/>
          </p:cNvPicPr>
          <p:nvPr>
            <p:ph idx="1"/>
          </p:nvPr>
        </p:nvPicPr>
        <p:blipFill>
          <a:blip r:embed="rId2"/>
          <a:stretch>
            <a:fillRect/>
          </a:stretch>
        </p:blipFill>
        <p:spPr>
          <a:xfrm>
            <a:off x="6928610" y="1198682"/>
            <a:ext cx="4210037" cy="4460635"/>
          </a:xfrm>
          <a:prstGeom prst="rect">
            <a:avLst/>
          </a:prstGeom>
        </p:spPr>
      </p:pic>
      <p:pic>
        <p:nvPicPr>
          <p:cNvPr id="5" name="Picture 4">
            <a:extLst>
              <a:ext uri="{FF2B5EF4-FFF2-40B4-BE49-F238E27FC236}">
                <a16:creationId xmlns:a16="http://schemas.microsoft.com/office/drawing/2014/main" id="{8D128199-8BCD-433A-CF42-070ACB62EA32}"/>
              </a:ext>
            </a:extLst>
          </p:cNvPr>
          <p:cNvPicPr>
            <a:picLocks noChangeAspect="1"/>
          </p:cNvPicPr>
          <p:nvPr/>
        </p:nvPicPr>
        <p:blipFill>
          <a:blip r:embed="rId3"/>
          <a:stretch>
            <a:fillRect/>
          </a:stretch>
        </p:blipFill>
        <p:spPr>
          <a:xfrm>
            <a:off x="801719" y="1198682"/>
            <a:ext cx="4920653" cy="4463596"/>
          </a:xfrm>
          <a:prstGeom prst="rect">
            <a:avLst/>
          </a:prstGeom>
        </p:spPr>
      </p:pic>
      <p:sp>
        <p:nvSpPr>
          <p:cNvPr id="6" name="Rectangle: Rounded Corners 5">
            <a:extLst>
              <a:ext uri="{FF2B5EF4-FFF2-40B4-BE49-F238E27FC236}">
                <a16:creationId xmlns:a16="http://schemas.microsoft.com/office/drawing/2014/main" id="{06E63747-E151-6537-1CB2-0EFE63A90C01}"/>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61C6364-1E92-4480-1991-9F338B426B9C}"/>
              </a:ext>
            </a:extLst>
          </p:cNvPr>
          <p:cNvSpPr/>
          <p:nvPr/>
        </p:nvSpPr>
        <p:spPr>
          <a:xfrm>
            <a:off x="-103239" y="6595217"/>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lide Number Placeholder 7">
            <a:extLst>
              <a:ext uri="{FF2B5EF4-FFF2-40B4-BE49-F238E27FC236}">
                <a16:creationId xmlns:a16="http://schemas.microsoft.com/office/drawing/2014/main" id="{7C0F6797-FE4A-E47D-0C24-4BF5458BC0BD}"/>
              </a:ext>
            </a:extLst>
          </p:cNvPr>
          <p:cNvSpPr>
            <a:spLocks noGrp="1"/>
          </p:cNvSpPr>
          <p:nvPr>
            <p:ph type="sldNum" sz="quarter" idx="12"/>
          </p:nvPr>
        </p:nvSpPr>
        <p:spPr/>
        <p:txBody>
          <a:bodyPr/>
          <a:lstStyle/>
          <a:p>
            <a:fld id="{D35EF2C4-5B37-4EC4-92A6-F918E903B68D}" type="slidenum">
              <a:rPr lang="en-IN" smtClean="0"/>
              <a:t>6</a:t>
            </a:fld>
            <a:endParaRPr lang="en-IN"/>
          </a:p>
        </p:txBody>
      </p:sp>
      <p:sp>
        <p:nvSpPr>
          <p:cNvPr id="9" name="Title 1">
            <a:extLst>
              <a:ext uri="{FF2B5EF4-FFF2-40B4-BE49-F238E27FC236}">
                <a16:creationId xmlns:a16="http://schemas.microsoft.com/office/drawing/2014/main" id="{E0AEC983-E0E6-F26D-833F-5947155729CF}"/>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VLSI Design Flow</a:t>
            </a:r>
          </a:p>
        </p:txBody>
      </p:sp>
    </p:spTree>
    <p:extLst>
      <p:ext uri="{BB962C8B-B14F-4D97-AF65-F5344CB8AC3E}">
        <p14:creationId xmlns:p14="http://schemas.microsoft.com/office/powerpoint/2010/main" val="404069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8523-5171-73C8-DF09-2CE9640556C6}"/>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VLSI Physical Design process</a:t>
            </a:r>
          </a:p>
        </p:txBody>
      </p:sp>
      <p:graphicFrame>
        <p:nvGraphicFramePr>
          <p:cNvPr id="6" name="Content Placeholder 5">
            <a:extLst>
              <a:ext uri="{FF2B5EF4-FFF2-40B4-BE49-F238E27FC236}">
                <a16:creationId xmlns:a16="http://schemas.microsoft.com/office/drawing/2014/main" id="{AD8E53F4-A8BA-F155-815A-EA1DCF19F449}"/>
              </a:ext>
            </a:extLst>
          </p:cNvPr>
          <p:cNvGraphicFramePr>
            <a:graphicFrameLocks noGrp="1"/>
          </p:cNvGraphicFramePr>
          <p:nvPr>
            <p:ph idx="1"/>
            <p:extLst>
              <p:ext uri="{D42A27DB-BD31-4B8C-83A1-F6EECF244321}">
                <p14:modId xmlns:p14="http://schemas.microsoft.com/office/powerpoint/2010/main" val="3126749937"/>
              </p:ext>
            </p:extLst>
          </p:nvPr>
        </p:nvGraphicFramePr>
        <p:xfrm>
          <a:off x="838200" y="2092598"/>
          <a:ext cx="10515600" cy="2672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6050C1E3-4BFF-9A31-579E-17BBE4501EAB}"/>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59079AA-C9BE-D32D-B9B3-371F396470F1}"/>
              </a:ext>
            </a:extLst>
          </p:cNvPr>
          <p:cNvSpPr/>
          <p:nvPr/>
        </p:nvSpPr>
        <p:spPr>
          <a:xfrm>
            <a:off x="-103239" y="6619653"/>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C407B680-61B1-44DF-AEFA-94183B0A84B4}"/>
              </a:ext>
            </a:extLst>
          </p:cNvPr>
          <p:cNvSpPr>
            <a:spLocks noGrp="1"/>
          </p:cNvSpPr>
          <p:nvPr>
            <p:ph type="sldNum" sz="quarter" idx="12"/>
          </p:nvPr>
        </p:nvSpPr>
        <p:spPr/>
        <p:txBody>
          <a:bodyPr/>
          <a:lstStyle/>
          <a:p>
            <a:fld id="{D35EF2C4-5B37-4EC4-92A6-F918E903B68D}" type="slidenum">
              <a:rPr lang="en-IN" smtClean="0"/>
              <a:t>7</a:t>
            </a:fld>
            <a:endParaRPr lang="en-IN"/>
          </a:p>
        </p:txBody>
      </p:sp>
    </p:spTree>
    <p:extLst>
      <p:ext uri="{BB962C8B-B14F-4D97-AF65-F5344CB8AC3E}">
        <p14:creationId xmlns:p14="http://schemas.microsoft.com/office/powerpoint/2010/main" val="76095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713784B-D35D-F0E3-9623-5DAB9BF0357F}"/>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4C20B41-41CA-A55C-928E-5AFA1DA6FE23}"/>
              </a:ext>
            </a:extLst>
          </p:cNvPr>
          <p:cNvSpPr/>
          <p:nvPr/>
        </p:nvSpPr>
        <p:spPr>
          <a:xfrm>
            <a:off x="-103239" y="6592262"/>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14" name="Picture 2" descr="10/25/ VLSI Physical Design Automation Prof. David Pan Office: ACES Lecture  3. Circuit Partitioning. - ppt download">
            <a:extLst>
              <a:ext uri="{FF2B5EF4-FFF2-40B4-BE49-F238E27FC236}">
                <a16:creationId xmlns:a16="http://schemas.microsoft.com/office/drawing/2014/main" id="{13BC228B-93B9-4FAB-1A44-1300BF5CF5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92" t="13505" r="11020" b="14196"/>
          <a:stretch/>
        </p:blipFill>
        <p:spPr bwMode="auto">
          <a:xfrm>
            <a:off x="365760" y="458380"/>
            <a:ext cx="3388659" cy="246350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83D30A29-AA2E-8E30-23B7-B54841510A85}"/>
              </a:ext>
            </a:extLst>
          </p:cNvPr>
          <p:cNvSpPr/>
          <p:nvPr/>
        </p:nvSpPr>
        <p:spPr>
          <a:xfrm>
            <a:off x="3984839" y="1294874"/>
            <a:ext cx="989704" cy="8283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316" name="Picture 4" descr="What are the basic objectives and strategy when performing floorplanning  design? - Quora">
            <a:extLst>
              <a:ext uri="{FF2B5EF4-FFF2-40B4-BE49-F238E27FC236}">
                <a16:creationId xmlns:a16="http://schemas.microsoft.com/office/drawing/2014/main" id="{D5488CAE-9571-DB31-566C-9C34E9BD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964" y="248970"/>
            <a:ext cx="2868596" cy="2784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80C782D-E368-71C3-5223-EBB5F3CE3591}"/>
              </a:ext>
            </a:extLst>
          </p:cNvPr>
          <p:cNvPicPr>
            <a:picLocks noChangeAspect="1"/>
          </p:cNvPicPr>
          <p:nvPr/>
        </p:nvPicPr>
        <p:blipFill rotWithShape="1">
          <a:blip r:embed="rId4"/>
          <a:srcRect l="51009"/>
          <a:stretch/>
        </p:blipFill>
        <p:spPr>
          <a:xfrm>
            <a:off x="9541927" y="4114903"/>
            <a:ext cx="2184818" cy="2065360"/>
          </a:xfrm>
          <a:prstGeom prst="rect">
            <a:avLst/>
          </a:prstGeom>
        </p:spPr>
      </p:pic>
      <p:sp>
        <p:nvSpPr>
          <p:cNvPr id="8" name="Arrow: Right 7">
            <a:extLst>
              <a:ext uri="{FF2B5EF4-FFF2-40B4-BE49-F238E27FC236}">
                <a16:creationId xmlns:a16="http://schemas.microsoft.com/office/drawing/2014/main" id="{39A749FB-0C3A-2060-F09D-60A32ACDDFD3}"/>
              </a:ext>
            </a:extLst>
          </p:cNvPr>
          <p:cNvSpPr/>
          <p:nvPr/>
        </p:nvSpPr>
        <p:spPr>
          <a:xfrm>
            <a:off x="8286922" y="1141051"/>
            <a:ext cx="989704" cy="8283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Right 8">
            <a:extLst>
              <a:ext uri="{FF2B5EF4-FFF2-40B4-BE49-F238E27FC236}">
                <a16:creationId xmlns:a16="http://schemas.microsoft.com/office/drawing/2014/main" id="{71D19EE0-4DC2-098B-6F3D-5410DBAC750A}"/>
              </a:ext>
            </a:extLst>
          </p:cNvPr>
          <p:cNvSpPr/>
          <p:nvPr/>
        </p:nvSpPr>
        <p:spPr>
          <a:xfrm rot="10800000">
            <a:off x="3497022" y="4541403"/>
            <a:ext cx="989704" cy="8283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Right 9">
            <a:extLst>
              <a:ext uri="{FF2B5EF4-FFF2-40B4-BE49-F238E27FC236}">
                <a16:creationId xmlns:a16="http://schemas.microsoft.com/office/drawing/2014/main" id="{18842832-B2B0-DA47-B4EE-0F28803CBC72}"/>
              </a:ext>
            </a:extLst>
          </p:cNvPr>
          <p:cNvSpPr/>
          <p:nvPr/>
        </p:nvSpPr>
        <p:spPr>
          <a:xfrm rot="10800000">
            <a:off x="8180241" y="4541404"/>
            <a:ext cx="989704" cy="8283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CF2C2292-B3F8-87CE-ADC1-5C734335C80F}"/>
              </a:ext>
            </a:extLst>
          </p:cNvPr>
          <p:cNvSpPr/>
          <p:nvPr/>
        </p:nvSpPr>
        <p:spPr>
          <a:xfrm rot="5400000">
            <a:off x="10247060" y="3131305"/>
            <a:ext cx="989704" cy="8283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318" name="Picture 6" descr="VLSI Concepts: &quot;Timing Paths&quot; : Static Timing Analysis (STA) basic (Part 1)">
            <a:extLst>
              <a:ext uri="{FF2B5EF4-FFF2-40B4-BE49-F238E27FC236}">
                <a16:creationId xmlns:a16="http://schemas.microsoft.com/office/drawing/2014/main" id="{1FC9B63C-3C00-798B-2F65-640D94128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088" y="4042284"/>
            <a:ext cx="3266791" cy="20872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5468510-16A6-716D-C4DC-50D4FA6DCECD}"/>
              </a:ext>
            </a:extLst>
          </p:cNvPr>
          <p:cNvPicPr>
            <a:picLocks noChangeAspect="1"/>
          </p:cNvPicPr>
          <p:nvPr/>
        </p:nvPicPr>
        <p:blipFill>
          <a:blip r:embed="rId6"/>
          <a:stretch>
            <a:fillRect/>
          </a:stretch>
        </p:blipFill>
        <p:spPr>
          <a:xfrm>
            <a:off x="9465983" y="324140"/>
            <a:ext cx="2551860" cy="2365865"/>
          </a:xfrm>
          <a:prstGeom prst="rect">
            <a:avLst/>
          </a:prstGeom>
        </p:spPr>
      </p:pic>
      <p:pic>
        <p:nvPicPr>
          <p:cNvPr id="13" name="Picture 12">
            <a:extLst>
              <a:ext uri="{FF2B5EF4-FFF2-40B4-BE49-F238E27FC236}">
                <a16:creationId xmlns:a16="http://schemas.microsoft.com/office/drawing/2014/main" id="{68A0D0FD-3ED4-D683-1AE8-45F9DE19C4A8}"/>
              </a:ext>
            </a:extLst>
          </p:cNvPr>
          <p:cNvPicPr>
            <a:picLocks noChangeAspect="1"/>
          </p:cNvPicPr>
          <p:nvPr/>
        </p:nvPicPr>
        <p:blipFill>
          <a:blip r:embed="rId7"/>
          <a:stretch>
            <a:fillRect/>
          </a:stretch>
        </p:blipFill>
        <p:spPr>
          <a:xfrm>
            <a:off x="365760" y="3743660"/>
            <a:ext cx="3024580" cy="2285563"/>
          </a:xfrm>
          <a:prstGeom prst="rect">
            <a:avLst/>
          </a:prstGeom>
        </p:spPr>
      </p:pic>
      <p:sp>
        <p:nvSpPr>
          <p:cNvPr id="14" name="Slide Number Placeholder 13">
            <a:extLst>
              <a:ext uri="{FF2B5EF4-FFF2-40B4-BE49-F238E27FC236}">
                <a16:creationId xmlns:a16="http://schemas.microsoft.com/office/drawing/2014/main" id="{5D9BFFD9-F7B3-209C-33D9-74B7E7F4009D}"/>
              </a:ext>
            </a:extLst>
          </p:cNvPr>
          <p:cNvSpPr>
            <a:spLocks noGrp="1"/>
          </p:cNvSpPr>
          <p:nvPr>
            <p:ph type="sldNum" sz="quarter" idx="12"/>
          </p:nvPr>
        </p:nvSpPr>
        <p:spPr/>
        <p:txBody>
          <a:bodyPr/>
          <a:lstStyle/>
          <a:p>
            <a:fld id="{D35EF2C4-5B37-4EC4-92A6-F918E903B68D}" type="slidenum">
              <a:rPr lang="en-IN" smtClean="0"/>
              <a:t>8</a:t>
            </a:fld>
            <a:endParaRPr lang="en-IN"/>
          </a:p>
        </p:txBody>
      </p:sp>
      <p:sp>
        <p:nvSpPr>
          <p:cNvPr id="15" name="TextBox 14">
            <a:extLst>
              <a:ext uri="{FF2B5EF4-FFF2-40B4-BE49-F238E27FC236}">
                <a16:creationId xmlns:a16="http://schemas.microsoft.com/office/drawing/2014/main" id="{CFFFE7A5-66D1-81D0-7F85-EFA3C057576A}"/>
              </a:ext>
            </a:extLst>
          </p:cNvPr>
          <p:cNvSpPr txBox="1"/>
          <p:nvPr/>
        </p:nvSpPr>
        <p:spPr>
          <a:xfrm>
            <a:off x="909020" y="3065928"/>
            <a:ext cx="230213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Partitioning of circuit</a:t>
            </a:r>
          </a:p>
        </p:txBody>
      </p:sp>
      <p:sp>
        <p:nvSpPr>
          <p:cNvPr id="16" name="TextBox 15">
            <a:extLst>
              <a:ext uri="{FF2B5EF4-FFF2-40B4-BE49-F238E27FC236}">
                <a16:creationId xmlns:a16="http://schemas.microsoft.com/office/drawing/2014/main" id="{331414D7-83D8-2478-A09C-B1B76F273113}"/>
              </a:ext>
            </a:extLst>
          </p:cNvPr>
          <p:cNvSpPr txBox="1"/>
          <p:nvPr/>
        </p:nvSpPr>
        <p:spPr>
          <a:xfrm>
            <a:off x="5488193" y="3100859"/>
            <a:ext cx="230213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Floorplanning</a:t>
            </a:r>
          </a:p>
        </p:txBody>
      </p:sp>
      <p:sp>
        <p:nvSpPr>
          <p:cNvPr id="17" name="TextBox 16">
            <a:extLst>
              <a:ext uri="{FF2B5EF4-FFF2-40B4-BE49-F238E27FC236}">
                <a16:creationId xmlns:a16="http://schemas.microsoft.com/office/drawing/2014/main" id="{8671AFB4-2A5B-B0A6-CED2-5BBBCB7F862C}"/>
              </a:ext>
            </a:extLst>
          </p:cNvPr>
          <p:cNvSpPr txBox="1"/>
          <p:nvPr/>
        </p:nvSpPr>
        <p:spPr>
          <a:xfrm>
            <a:off x="9492891" y="2678139"/>
            <a:ext cx="259624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Standard Cell Placement</a:t>
            </a:r>
          </a:p>
        </p:txBody>
      </p:sp>
      <p:sp>
        <p:nvSpPr>
          <p:cNvPr id="18" name="TextBox 17">
            <a:extLst>
              <a:ext uri="{FF2B5EF4-FFF2-40B4-BE49-F238E27FC236}">
                <a16:creationId xmlns:a16="http://schemas.microsoft.com/office/drawing/2014/main" id="{E37AFA71-74A7-1D32-F37A-D765D1CA888C}"/>
              </a:ext>
            </a:extLst>
          </p:cNvPr>
          <p:cNvSpPr txBox="1"/>
          <p:nvPr/>
        </p:nvSpPr>
        <p:spPr>
          <a:xfrm>
            <a:off x="5488193" y="5844557"/>
            <a:ext cx="230213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Static Timing Analysis</a:t>
            </a:r>
          </a:p>
        </p:txBody>
      </p:sp>
      <p:sp>
        <p:nvSpPr>
          <p:cNvPr id="19" name="TextBox 18">
            <a:extLst>
              <a:ext uri="{FF2B5EF4-FFF2-40B4-BE49-F238E27FC236}">
                <a16:creationId xmlns:a16="http://schemas.microsoft.com/office/drawing/2014/main" id="{410307E8-F707-B8CB-4FF4-0EAA193277C6}"/>
              </a:ext>
            </a:extLst>
          </p:cNvPr>
          <p:cNvSpPr txBox="1"/>
          <p:nvPr/>
        </p:nvSpPr>
        <p:spPr>
          <a:xfrm>
            <a:off x="365760" y="5944273"/>
            <a:ext cx="230213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Design Verification</a:t>
            </a:r>
          </a:p>
        </p:txBody>
      </p:sp>
    </p:spTree>
    <p:extLst>
      <p:ext uri="{BB962C8B-B14F-4D97-AF65-F5344CB8AC3E}">
        <p14:creationId xmlns:p14="http://schemas.microsoft.com/office/powerpoint/2010/main" val="269065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842D-C78C-7025-05AB-EFEAF4DB0FE1}"/>
              </a:ext>
            </a:extLst>
          </p:cNvPr>
          <p:cNvSpPr>
            <a:spLocks noGrp="1"/>
          </p:cNvSpPr>
          <p:nvPr>
            <p:ph type="title"/>
          </p:nvPr>
        </p:nvSpPr>
        <p:spPr>
          <a:xfrm>
            <a:off x="852947" y="0"/>
            <a:ext cx="10515600" cy="1325563"/>
          </a:xfrm>
        </p:spPr>
        <p:txBody>
          <a:bodyPr/>
          <a:lstStyle/>
          <a:p>
            <a:pPr algn="ctr"/>
            <a:r>
              <a:rPr lang="en-IN" dirty="0">
                <a:latin typeface="Times New Roman" panose="02020603050405020304" pitchFamily="18" charset="0"/>
                <a:cs typeface="Times New Roman" panose="02020603050405020304" pitchFamily="18" charset="0"/>
              </a:rPr>
              <a:t>Routing Problem</a:t>
            </a:r>
          </a:p>
        </p:txBody>
      </p:sp>
      <p:sp>
        <p:nvSpPr>
          <p:cNvPr id="3" name="Content Placeholder 2">
            <a:extLst>
              <a:ext uri="{FF2B5EF4-FFF2-40B4-BE49-F238E27FC236}">
                <a16:creationId xmlns:a16="http://schemas.microsoft.com/office/drawing/2014/main" id="{0DC0FE98-3E0A-38DC-5E2A-2D1D2FCDB34B}"/>
              </a:ext>
            </a:extLst>
          </p:cNvPr>
          <p:cNvSpPr>
            <a:spLocks noGrp="1"/>
          </p:cNvSpPr>
          <p:nvPr>
            <p:ph idx="1"/>
          </p:nvPr>
        </p:nvSpPr>
        <p:spPr>
          <a:xfrm>
            <a:off x="838200" y="1325563"/>
            <a:ext cx="10515600" cy="4351338"/>
          </a:xfrm>
        </p:spPr>
        <p:txBody>
          <a:bodyPr>
            <a:normAutofit/>
          </a:bodyPr>
          <a:lstStyle/>
          <a:p>
            <a:pPr marL="0" indent="0">
              <a:buNone/>
            </a:pPr>
            <a:r>
              <a:rPr lang="en-US" sz="2000" b="0" i="0" dirty="0">
                <a:solidFill>
                  <a:srgbClr val="0D0D0D"/>
                </a:solidFill>
                <a:effectLst/>
                <a:latin typeface="Times New Roman" panose="02020603050405020304" pitchFamily="18" charset="0"/>
                <a:cs typeface="Times New Roman" panose="02020603050405020304" pitchFamily="18" charset="0"/>
              </a:rPr>
              <a:t>The routing problem in VLSI (Very Large Scale Integration) design is a critical aspect that involves determining the physical paths for interconnecting various components, such as transistors, gates, and cells, on a semiconductor chip. Essentially, routing is the process of establishing electrical connections between these components to facilitate the flow of signals within the integrated circuit (IC).</a:t>
            </a:r>
          </a:p>
          <a:p>
            <a:pPr marL="0" indent="0">
              <a:buNone/>
            </a:pPr>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US" sz="2000" dirty="0">
              <a:solidFill>
                <a:srgbClr val="0D0D0D"/>
              </a:solidFill>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F755A253-B156-CADC-B038-D200869FC430}"/>
              </a:ext>
            </a:extLst>
          </p:cNvPr>
          <p:cNvSpPr/>
          <p:nvPr/>
        </p:nvSpPr>
        <p:spPr>
          <a:xfrm>
            <a:off x="0" y="6381398"/>
            <a:ext cx="12192000" cy="476510"/>
          </a:xfrm>
          <a:prstGeom prst="roundRect">
            <a:avLst/>
          </a:prstGeom>
          <a:solidFill>
            <a:srgbClr val="FAC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EDFD717-E0D7-9386-27CF-5F332F28C705}"/>
              </a:ext>
            </a:extLst>
          </p:cNvPr>
          <p:cNvSpPr/>
          <p:nvPr/>
        </p:nvSpPr>
        <p:spPr>
          <a:xfrm>
            <a:off x="-103239" y="6613514"/>
            <a:ext cx="12398477" cy="388950"/>
          </a:xfrm>
          <a:prstGeom prst="roundRect">
            <a:avLst/>
          </a:prstGeom>
          <a:solidFill>
            <a:srgbClr val="002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97A7357-15F6-EF7B-C0B4-43A7EA9A3293}"/>
              </a:ext>
            </a:extLst>
          </p:cNvPr>
          <p:cNvPicPr>
            <a:picLocks noChangeAspect="1"/>
          </p:cNvPicPr>
          <p:nvPr/>
        </p:nvPicPr>
        <p:blipFill rotWithShape="1">
          <a:blip r:embed="rId2"/>
          <a:srcRect l="54287" t="12657" r="2098" b="1641"/>
          <a:stretch/>
        </p:blipFill>
        <p:spPr>
          <a:xfrm>
            <a:off x="7676538" y="2651126"/>
            <a:ext cx="3859158" cy="3602549"/>
          </a:xfrm>
          <a:prstGeom prst="rect">
            <a:avLst/>
          </a:prstGeom>
        </p:spPr>
      </p:pic>
      <p:pic>
        <p:nvPicPr>
          <p:cNvPr id="7" name="Picture 6">
            <a:extLst>
              <a:ext uri="{FF2B5EF4-FFF2-40B4-BE49-F238E27FC236}">
                <a16:creationId xmlns:a16="http://schemas.microsoft.com/office/drawing/2014/main" id="{DE32A73B-6213-8F8E-A731-088CB500AD3B}"/>
              </a:ext>
            </a:extLst>
          </p:cNvPr>
          <p:cNvPicPr>
            <a:picLocks noChangeAspect="1"/>
          </p:cNvPicPr>
          <p:nvPr/>
        </p:nvPicPr>
        <p:blipFill>
          <a:blip r:embed="rId3"/>
          <a:stretch>
            <a:fillRect/>
          </a:stretch>
        </p:blipFill>
        <p:spPr>
          <a:xfrm>
            <a:off x="925892" y="3079391"/>
            <a:ext cx="6662954" cy="3085793"/>
          </a:xfrm>
          <a:prstGeom prst="rect">
            <a:avLst/>
          </a:prstGeom>
        </p:spPr>
      </p:pic>
      <p:sp>
        <p:nvSpPr>
          <p:cNvPr id="8" name="Slide Number Placeholder 7">
            <a:extLst>
              <a:ext uri="{FF2B5EF4-FFF2-40B4-BE49-F238E27FC236}">
                <a16:creationId xmlns:a16="http://schemas.microsoft.com/office/drawing/2014/main" id="{0613B92A-E3BD-DC90-4510-25CD9324B015}"/>
              </a:ext>
            </a:extLst>
          </p:cNvPr>
          <p:cNvSpPr>
            <a:spLocks noGrp="1"/>
          </p:cNvSpPr>
          <p:nvPr>
            <p:ph type="sldNum" sz="quarter" idx="12"/>
          </p:nvPr>
        </p:nvSpPr>
        <p:spPr/>
        <p:txBody>
          <a:bodyPr/>
          <a:lstStyle/>
          <a:p>
            <a:fld id="{D35EF2C4-5B37-4EC4-92A6-F918E903B68D}" type="slidenum">
              <a:rPr lang="en-IN" smtClean="0"/>
              <a:t>9</a:t>
            </a:fld>
            <a:endParaRPr lang="en-IN"/>
          </a:p>
        </p:txBody>
      </p:sp>
    </p:spTree>
    <p:extLst>
      <p:ext uri="{BB962C8B-B14F-4D97-AF65-F5344CB8AC3E}">
        <p14:creationId xmlns:p14="http://schemas.microsoft.com/office/powerpoint/2010/main" val="1897370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1043</Words>
  <Application>Microsoft Office PowerPoint</Application>
  <PresentationFormat>Widescreen</PresentationFormat>
  <Paragraphs>106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Arial</vt:lpstr>
      <vt:lpstr>Calibri</vt:lpstr>
      <vt:lpstr>Calibri Light</vt:lpstr>
      <vt:lpstr>Segoe UI</vt:lpstr>
      <vt:lpstr>Times New Roman</vt:lpstr>
      <vt:lpstr>Office Theme</vt:lpstr>
      <vt:lpstr>PowerPoint Presentation</vt:lpstr>
      <vt:lpstr>List of Contents</vt:lpstr>
      <vt:lpstr>Introduction to VLSI </vt:lpstr>
      <vt:lpstr>Moore’s Law</vt:lpstr>
      <vt:lpstr>VLSI Design Flow</vt:lpstr>
      <vt:lpstr>VLSI Design Flow</vt:lpstr>
      <vt:lpstr>VLSI Physical Design process</vt:lpstr>
      <vt:lpstr>PowerPoint Presentation</vt:lpstr>
      <vt:lpstr>Routing Problem</vt:lpstr>
      <vt:lpstr>Maze Algorithms</vt:lpstr>
      <vt:lpstr>Maze Algorithms</vt:lpstr>
      <vt:lpstr>Power Consumption</vt:lpstr>
      <vt:lpstr>Power Consumption</vt:lpstr>
      <vt:lpstr>Dynamic power optimization</vt:lpstr>
      <vt:lpstr>Static power optimization</vt:lpstr>
      <vt:lpstr>Conclusion</vt:lpstr>
      <vt:lpstr> 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Kumar Jha</dc:creator>
  <cp:lastModifiedBy>Aditya Kumar Jha</cp:lastModifiedBy>
  <cp:revision>1</cp:revision>
  <dcterms:created xsi:type="dcterms:W3CDTF">2024-03-15T11:30:18Z</dcterms:created>
  <dcterms:modified xsi:type="dcterms:W3CDTF">2024-03-16T06:47:34Z</dcterms:modified>
</cp:coreProperties>
</file>